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6550D-FA56-44A7-B78A-3EA91742511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1214422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latin typeface="Comic Sans MS" pitchFamily="66" charset="0"/>
              </a:rPr>
              <a:t>Вчимося </a:t>
            </a:r>
          </a:p>
          <a:p>
            <a:pPr algn="ctr"/>
            <a:r>
              <a:rPr lang="uk-UA" sz="8000" b="1" dirty="0" smtClean="0">
                <a:latin typeface="Comic Sans MS" pitchFamily="66" charset="0"/>
              </a:rPr>
              <a:t>рахувати</a:t>
            </a:r>
            <a:endParaRPr lang="ru-RU" sz="8000" b="1" dirty="0">
              <a:latin typeface="Comic Sans MS" pitchFamily="66" charset="0"/>
            </a:endParaRPr>
          </a:p>
        </p:txBody>
      </p:sp>
      <p:pic>
        <p:nvPicPr>
          <p:cNvPr id="5" name="Рисунок 4" descr="4F97B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7" y="357166"/>
            <a:ext cx="1870995" cy="1571636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-22000" contrast="32000"/>
          </a:blip>
          <a:stretch>
            <a:fillRect/>
          </a:stretch>
        </p:blipFill>
        <p:spPr>
          <a:xfrm>
            <a:off x="6286512" y="4071942"/>
            <a:ext cx="2603192" cy="2471384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428596" y="4449097"/>
            <a:ext cx="2286016" cy="2194613"/>
          </a:xfrm>
          <a:prstGeom prst="rect">
            <a:avLst/>
          </a:prstGeom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6858016" y="285728"/>
            <a:ext cx="2093609" cy="2000264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3357554" y="3643314"/>
            <a:ext cx="2428892" cy="189757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            </a:t>
            </a:r>
            <a:r>
              <a:rPr lang="uk-UA" sz="2800" b="1" dirty="0" smtClean="0">
                <a:latin typeface="Comic Sans MS" pitchFamily="66" charset="0"/>
              </a:rPr>
              <a:t>Допоможіть Оленці зібрати груші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lum bright="-11000" contrast="10000"/>
          </a:blip>
          <a:srcRect/>
          <a:stretch>
            <a:fillRect/>
          </a:stretch>
        </p:blipFill>
        <p:spPr bwMode="auto">
          <a:xfrm>
            <a:off x="5929322" y="1714488"/>
            <a:ext cx="38164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00034" y="1214422"/>
            <a:ext cx="5214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36 + 45 = 81</a:t>
            </a:r>
          </a:p>
          <a:p>
            <a:r>
              <a:rPr lang="uk-UA" sz="4800" b="1" dirty="0" smtClean="0">
                <a:latin typeface="Comic Sans MS" pitchFamily="66" charset="0"/>
              </a:rPr>
              <a:t>68 – 29 = 39</a:t>
            </a:r>
          </a:p>
          <a:p>
            <a:r>
              <a:rPr lang="uk-UA" sz="4800" b="1" dirty="0" smtClean="0">
                <a:latin typeface="Comic Sans MS" pitchFamily="66" charset="0"/>
              </a:rPr>
              <a:t>40 – 27 = 13</a:t>
            </a:r>
          </a:p>
          <a:p>
            <a:r>
              <a:rPr lang="uk-UA" sz="4800" b="1" dirty="0" smtClean="0">
                <a:latin typeface="Comic Sans MS" pitchFamily="66" charset="0"/>
              </a:rPr>
              <a:t>54 + 26 = 80</a:t>
            </a:r>
          </a:p>
          <a:p>
            <a:r>
              <a:rPr lang="uk-UA" sz="4800" b="1" dirty="0" smtClean="0">
                <a:latin typeface="Comic Sans MS" pitchFamily="66" charset="0"/>
              </a:rPr>
              <a:t>90 – 4 = 86</a:t>
            </a:r>
          </a:p>
          <a:p>
            <a:r>
              <a:rPr lang="uk-UA" sz="4800" b="1" dirty="0" smtClean="0">
                <a:latin typeface="Comic Sans MS" pitchFamily="66" charset="0"/>
              </a:rPr>
              <a:t>47 + 28 = 75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4000504"/>
            <a:ext cx="2166942" cy="2031508"/>
          </a:xfrm>
          <a:prstGeom prst="rect">
            <a:avLst/>
          </a:prstGeom>
        </p:spPr>
      </p:pic>
      <p:pic>
        <p:nvPicPr>
          <p:cNvPr id="3" name="Picture 2" descr="http://im1-tub-ua.yandex.net/i?id=525782419-25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785794"/>
            <a:ext cx="1611323" cy="1326393"/>
          </a:xfrm>
          <a:prstGeom prst="rect">
            <a:avLst/>
          </a:prstGeom>
          <a:noFill/>
        </p:spPr>
      </p:pic>
      <p:pic>
        <p:nvPicPr>
          <p:cNvPr id="2052" name="Picture 4" descr="http://im4-tub-ua.yandex.net/i?id=106620740-22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14478"/>
            <a:ext cx="1357322" cy="1214446"/>
          </a:xfrm>
          <a:prstGeom prst="rect">
            <a:avLst/>
          </a:prstGeom>
          <a:noFill/>
        </p:spPr>
      </p:pic>
      <p:pic>
        <p:nvPicPr>
          <p:cNvPr id="12" name="Picture 2" descr="http://im1-tub-ua.yandex.net/i?id=525782419-25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571744"/>
            <a:ext cx="1214446" cy="1022863"/>
          </a:xfrm>
          <a:prstGeom prst="rect">
            <a:avLst/>
          </a:prstGeom>
          <a:noFill/>
        </p:spPr>
      </p:pic>
      <p:pic>
        <p:nvPicPr>
          <p:cNvPr id="2054" name="Picture 6" descr="http://im4-tub-ua.yandex.net/i?id=106620740-22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214686"/>
            <a:ext cx="1285884" cy="1039013"/>
          </a:xfrm>
          <a:prstGeom prst="rect">
            <a:avLst/>
          </a:prstGeom>
          <a:noFill/>
        </p:spPr>
      </p:pic>
      <p:pic>
        <p:nvPicPr>
          <p:cNvPr id="10" name="Picture 2" descr="http://im1-tub-ua.yandex.net/i?id=525782419-25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23685"/>
            <a:ext cx="1285884" cy="923373"/>
          </a:xfrm>
          <a:prstGeom prst="rect">
            <a:avLst/>
          </a:prstGeom>
          <a:noFill/>
        </p:spPr>
      </p:pic>
      <p:pic>
        <p:nvPicPr>
          <p:cNvPr id="13" name="Picture 6" descr="http://im4-tub-ua.yandex.net/i?id=106620740-22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643446"/>
            <a:ext cx="1357312" cy="12144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6528 0.46204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0.01458 L 0.53629 0.36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42518 0.2625 " pathEditMode="relative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18519E-6 L 0.17327 0.1574 " pathEditMode="relative" ptsTypes="AA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7.40741E-7 L 0.37796 0.05255 " pathEditMode="relative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008E-6 L 0.1691 -0.086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98"/>
            <a:ext cx="9096944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357166"/>
            <a:ext cx="393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3607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latin typeface="Comic Sans MS" pitchFamily="66" charset="0"/>
                <a:ea typeface="Calibri"/>
              </a:rPr>
              <a:t>Допоможіть дівчаткам заповнити </a:t>
            </a:r>
            <a:r>
              <a:rPr lang="uk-UA" sz="2600" b="1" dirty="0">
                <a:latin typeface="Comic Sans MS" pitchFamily="66" charset="0"/>
                <a:ea typeface="Calibri"/>
              </a:rPr>
              <a:t>м</a:t>
            </a:r>
            <a:r>
              <a:rPr lang="uk-UA" sz="2600" b="1" dirty="0" smtClean="0">
                <a:latin typeface="Comic Sans MS" pitchFamily="66" charset="0"/>
                <a:ea typeface="Calibri"/>
              </a:rPr>
              <a:t>агічний квадрат так, що</a:t>
            </a:r>
            <a:r>
              <a:rPr lang="ru-RU" sz="2600" b="1" dirty="0" smtClean="0">
                <a:latin typeface="Comic Sans MS" pitchFamily="66" charset="0"/>
                <a:ea typeface="Calibri"/>
              </a:rPr>
              <a:t>б сума чисел по </a:t>
            </a:r>
            <a:r>
              <a:rPr lang="ru-RU" sz="2600" b="1" dirty="0" err="1" smtClean="0">
                <a:latin typeface="Comic Sans MS" pitchFamily="66" charset="0"/>
                <a:ea typeface="Calibri"/>
              </a:rPr>
              <a:t>горизонтал</a:t>
            </a:r>
            <a:r>
              <a:rPr lang="uk-UA" sz="2600" b="1" dirty="0" smtClean="0">
                <a:latin typeface="Comic Sans MS" pitchFamily="66" charset="0"/>
                <a:ea typeface="Calibri"/>
              </a:rPr>
              <a:t>і, вертикалі, діагоналі дорівнювала</a:t>
            </a:r>
            <a:r>
              <a:rPr lang="ru-RU" sz="2600" b="1" dirty="0" smtClean="0">
                <a:latin typeface="Comic Sans MS" pitchFamily="66" charset="0"/>
                <a:ea typeface="Calibri"/>
              </a:rPr>
              <a:t> 15</a:t>
            </a:r>
            <a:endParaRPr lang="ru-RU" sz="2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85984" y="1428736"/>
            <a:ext cx="42148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464049" y="3464719"/>
            <a:ext cx="4072760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285984" y="5500702"/>
            <a:ext cx="42148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50001" y="3464719"/>
            <a:ext cx="40719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607323" y="3464719"/>
            <a:ext cx="40719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036083" y="3464719"/>
            <a:ext cx="40719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285984" y="2786058"/>
            <a:ext cx="42148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285984" y="4143380"/>
            <a:ext cx="42148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43174" y="1714488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1934" y="171448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0694" y="171448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174" y="300037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1934" y="300037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29256" y="300037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43174" y="442913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71934" y="435769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9256" y="435769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643702" y="2000240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-357222" y="200024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im0-tub-ua.yandex.net/i?id=45525431-4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F7FE"/>
              </a:clrFrom>
              <a:clrTo>
                <a:srgbClr val="E3F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00042"/>
            <a:ext cx="4270564" cy="435771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-9000" contrast="27000"/>
          </a:blip>
          <a:srcRect/>
          <a:stretch>
            <a:fillRect/>
          </a:stretch>
        </p:blipFill>
        <p:spPr bwMode="auto">
          <a:xfrm>
            <a:off x="357158" y="3357562"/>
            <a:ext cx="1993891" cy="19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lum bright="-16000" contrast="11000"/>
          </a:blip>
          <a:srcRect/>
          <a:stretch>
            <a:fillRect/>
          </a:stretch>
        </p:blipFill>
        <p:spPr bwMode="auto">
          <a:xfrm>
            <a:off x="6929454" y="3071810"/>
            <a:ext cx="1775965" cy="241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7" cstate="print">
            <a:lum bright="-9000" contrast="11000"/>
          </a:blip>
          <a:srcRect/>
          <a:stretch>
            <a:fillRect/>
          </a:stretch>
        </p:blipFill>
        <p:spPr bwMode="auto">
          <a:xfrm>
            <a:off x="6786578" y="714356"/>
            <a:ext cx="2113133" cy="214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8" cstate="print">
            <a:lum bright="-9000" contrast="33000"/>
          </a:blip>
          <a:srcRect/>
          <a:stretch>
            <a:fillRect/>
          </a:stretch>
        </p:blipFill>
        <p:spPr bwMode="auto">
          <a:xfrm>
            <a:off x="214282" y="500042"/>
            <a:ext cx="1714512" cy="233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lum bright="-18000" contrast="44000"/>
          </a:blip>
          <a:srcRect/>
          <a:stretch>
            <a:fillRect/>
          </a:stretch>
        </p:blipFill>
        <p:spPr bwMode="auto">
          <a:xfrm>
            <a:off x="2857488" y="3857628"/>
            <a:ext cx="2606012" cy="20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Допоможіть звірятам потрапити до школи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250030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uk-UA" sz="4800" b="1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94</a:t>
            </a:r>
            <a:endParaRPr lang="ru-RU" sz="4800" b="1" dirty="0">
              <a:ln cmpd="sng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64318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+ 60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3578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535782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+ 4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64318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28638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18" y="528638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+ 42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514351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9520" y="514351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+ 80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264318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272" y="264318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+ 23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 descr="http://im6-tub-ua.yandex.net/i?id=214880390-15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6429388" y="1428736"/>
            <a:ext cx="2714612" cy="4901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3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Comic Sans MS" pitchFamily="66" charset="0"/>
              </a:rPr>
              <a:t>Врятуйте жабенят!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85794"/>
            <a:ext cx="61943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+ 4 + 17 = </a:t>
            </a:r>
            <a:r>
              <a:rPr lang="en-US" sz="7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7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000240"/>
            <a:ext cx="61943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65 – 4 + 28 = 89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318" y="3143248"/>
            <a:ext cx="68836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53 + 27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60 = 20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286256"/>
            <a:ext cx="6668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 + 26 – 34 = 34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6754" y="5357826"/>
            <a:ext cx="6668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79 – 11 – 44 = 24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000108"/>
            <a:ext cx="933450" cy="857251"/>
          </a:xfrm>
          <a:prstGeom prst="rect">
            <a:avLst/>
          </a:prstGeom>
          <a:noFill/>
        </p:spPr>
      </p:pic>
      <p:pic>
        <p:nvPicPr>
          <p:cNvPr id="16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00108"/>
            <a:ext cx="933450" cy="857251"/>
          </a:xfrm>
          <a:prstGeom prst="rect">
            <a:avLst/>
          </a:prstGeom>
          <a:noFill/>
        </p:spPr>
      </p:pic>
      <p:pic>
        <p:nvPicPr>
          <p:cNvPr id="1026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357562"/>
            <a:ext cx="933450" cy="857251"/>
          </a:xfrm>
          <a:prstGeom prst="rect">
            <a:avLst/>
          </a:prstGeom>
          <a:noFill/>
        </p:spPr>
      </p:pic>
      <p:pic>
        <p:nvPicPr>
          <p:cNvPr id="17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143116"/>
            <a:ext cx="933450" cy="857251"/>
          </a:xfrm>
          <a:prstGeom prst="rect">
            <a:avLst/>
          </a:prstGeom>
          <a:noFill/>
        </p:spPr>
      </p:pic>
      <p:pic>
        <p:nvPicPr>
          <p:cNvPr id="18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43116"/>
            <a:ext cx="933450" cy="857251"/>
          </a:xfrm>
          <a:prstGeom prst="rect">
            <a:avLst/>
          </a:prstGeom>
          <a:noFill/>
        </p:spPr>
      </p:pic>
      <p:pic>
        <p:nvPicPr>
          <p:cNvPr id="19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24"/>
            <a:ext cx="933450" cy="857251"/>
          </a:xfrm>
          <a:prstGeom prst="rect">
            <a:avLst/>
          </a:prstGeom>
          <a:noFill/>
        </p:spPr>
      </p:pic>
      <p:pic>
        <p:nvPicPr>
          <p:cNvPr id="20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429132"/>
            <a:ext cx="933450" cy="857251"/>
          </a:xfrm>
          <a:prstGeom prst="rect">
            <a:avLst/>
          </a:prstGeom>
          <a:noFill/>
        </p:spPr>
      </p:pic>
      <p:pic>
        <p:nvPicPr>
          <p:cNvPr id="21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429132"/>
            <a:ext cx="933450" cy="857251"/>
          </a:xfrm>
          <a:prstGeom prst="rect">
            <a:avLst/>
          </a:prstGeom>
          <a:noFill/>
        </p:spPr>
      </p:pic>
      <p:pic>
        <p:nvPicPr>
          <p:cNvPr id="22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500702"/>
            <a:ext cx="933450" cy="857251"/>
          </a:xfrm>
          <a:prstGeom prst="rect">
            <a:avLst/>
          </a:prstGeom>
          <a:noFill/>
        </p:spPr>
      </p:pic>
      <p:pic>
        <p:nvPicPr>
          <p:cNvPr id="23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500702"/>
            <a:ext cx="933450" cy="8572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4948 -0.05092 0.09914 -0.10115 0.13698 -0.11111 C 0.17483 -0.12106 0.19219 -0.04907 0.22743 -0.05879 C 0.26268 -0.06782 0.3125 -0.16527 0.34827 -0.16713 C 0.38403 -0.16851 0.39861 -0.05717 0.44184 -0.06689 C 0.48507 -0.07662 0.5599 -0.18935 0.60799 -0.22476 C 0.65608 -0.26064 0.71389 -0.26828 0.73056 -0.28055 C 0.74723 -0.29305 0.70712 -0.30185 0.70799 -0.3 C 0.70886 -0.29814 0.7375 -0.27361 0.73542 -0.26944 C 0.73334 -0.26527 0.7 -0.27291 0.69514 -0.27476 C 0.69028 -0.27662 0.70348 -0.28171 0.70643 -0.28055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-0.00092 C -0.0007 -0.01364 0.00555 -0.02243 0.01232 -0.03307 C 0.0158 -0.03862 0.02205 -0.05042 0.02205 -0.05018 C 0.02552 -0.06406 0.03472 -0.07215 0.04305 -0.08048 C 0.04635 -0.09343 0.05625 -0.09875 0.06562 -0.10176 C 0.07482 -0.108 0.08489 -0.10846 0.09461 -0.11263 C 0.12951 -0.11101 0.14357 -0.11771 0.16562 -0.08904 C 0.16805 -0.07886 0.16875 -0.06938 0.17031 -0.05897 C 0.17257 -0.04417 0.17795 -0.03006 0.18177 -0.01596 C 0.18281 0.00601 0.18489 0.02266 0.18646 0.04417 C 0.19618 0.03122 0.19705 0.01758 0.20434 0.00347 C 0.20833 -0.0185 0.21684 -0.02104 0.22517 -0.03746 C 0.23923 -0.06499 0.27274 -0.07493 0.29618 -0.08048 C 0.30538 -0.07979 0.31458 -0.08048 0.32361 -0.07817 C 0.32621 -0.07747 0.3276 -0.07308 0.33003 -0.07169 C 0.33264 -0.0703 0.33541 -0.0703 0.33819 -0.06961 C 0.34444 -0.06429 0.35208 -0.06175 0.35746 -0.05458 C 0.36232 -0.0481 0.36562 -0.04463 0.37205 -0.04163 C 0.37656 -0.03238 0.38385 -0.0259 0.38975 -0.01804 C 0.39132 -0.01596 0.39461 -0.01156 0.39461 -0.01133 C 0.39722 -0.00046 0.40243 0.00555 0.40746 0.01411 C 0.41771 0.03168 0.40937 0.0229 0.41875 0.03145 C 0.42482 0.01943 0.42396 0.00948 0.43177 -0.00092 C 0.44878 -0.04764 0.47899 -0.06105 0.51389 -0.07609 C 0.52812 -0.08904 0.54913 -0.09228 0.56562 -0.09759 C 0.58802 -0.11216 0.61892 -0.10846 0.64305 -0.11055 C 0.65208 -0.10985 0.66128 -0.10939 0.67031 -0.10823 C 0.67569 -0.10754 0.67986 -0.10176 0.68489 -0.09968 C 0.68819 -0.09528 0.69132 -0.09112 0.69461 -0.08672 C 0.70937 -0.06707 0.69982 -0.08742 0.70902 -0.07169 C 0.71545 -0.06082 0.71944 -0.04857 0.73003 -0.04394 C 0.73402 -0.03608 0.73159 -0.03862 0.73646 -0.03515 " pathEditMode="relative" rAng="0" ptsTypes="ffffffffffffff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C -0.01041 -0.00926 -0.01701 -0.02709 -0.02899 -0.03218 C -0.03784 -0.04005 -0.04444 -0.04653 -0.05468 -0.04931 C -0.06892 -0.06065 -0.08385 -0.06528 -0.10017 -0.06875 C -0.11597 -0.07616 -0.13176 -0.08264 -0.14826 -0.0882 C -0.15086 -0.08912 -0.15381 -0.08936 -0.15642 -0.09028 C -0.16128 -0.09213 -0.17083 -0.09676 -0.17083 -0.09676 C -0.18107 -0.09607 -0.19131 -0.09607 -0.20156 -0.09445 C -0.20485 -0.09398 -0.2111 -0.09028 -0.2111 -0.09028 C -0.21284 -0.08889 -0.2144 -0.08704 -0.21614 -0.08588 C -0.21753 -0.08496 -0.21961 -0.08542 -0.22083 -0.0838 C -0.22847 -0.07361 -0.22933 -0.06158 -0.23385 -0.04931 C -0.23715 -0.04051 -0.23663 -0.04236 -0.23871 -0.03426 C -0.23975 -0.0301 -0.24183 -0.02153 -0.24183 -0.02153 C -0.24288 -0.01297 -0.24305 -0.00394 -0.24513 0.00439 C -0.24565 0.00648 -0.24669 0.01088 -0.24669 0.01088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0.00973 -0.01759 0.01268 -0.04236 0.02431 -0.0581 C 0.02743 -0.0625 0.02952 -0.06921 0.03386 -0.07106 C 0.03542 -0.07176 0.03716 -0.07222 0.03872 -0.07315 C 0.0415 -0.075 0.04393 -0.07801 0.04688 -0.07963 C 0.05695 -0.08495 0.06858 -0.08541 0.079 -0.09051 C 0.08907 -0.08842 0.10139 -0.08171 0.10973 -0.07315 C 0.12084 -0.06157 0.11094 -0.0662 0.12257 -0.0625 C 0.12952 -0.04884 0.14063 -0.04259 0.14844 -0.03032 C 0.15018 -0.02754 0.15174 -0.02454 0.1533 -0.02153 C 0.15556 -0.01736 0.15973 -0.00879 0.15973 -0.00879 C 0.1592 0.0206 0.15712 0.05 0.15816 0.0794 C 0.15816 0.08171 0.16129 0.08171 0.16302 0.08171 C 0.1691 0.08171 0.17778 0.07338 0.18386 0.07084 C 0.19549 0.05533 0.21181 0.05023 0.22743 0.04514 C 0.23559 0.04584 0.24375 0.0456 0.25174 0.04722 C 0.25643 0.04815 0.26389 0.05509 0.26771 0.05787 C 0.28056 0.06713 0.29914 0.07778 0.30816 0.09445 C 0.31598 0.1088 0.31754 0.12292 0.32431 0.1375 C 0.3283 0.17014 0.32223 0.1338 0.33073 0.15903 C 0.33177 0.16227 0.33143 0.16621 0.33229 0.16968 C 0.33594 0.1831 0.3408 0.19884 0.34688 0.21065 C 0.35052 0.2257 0.34705 0.23959 0.34358 0.25371 C 0.34514 0.2544 0.3467 0.25602 0.34844 0.25579 C 0.35087 0.25533 0.35261 0.25278 0.35486 0.25162 C 0.36354 0.24699 0.36407 0.24746 0.37257 0.24514 C 0.3849 0.23403 0.36927 0.24699 0.38386 0.23866 C 0.38559 0.23773 0.38698 0.23542 0.38872 0.23426 C 0.39723 0.22871 0.39532 0.23148 0.4033 0.22778 C 0.41129 0.22408 0.41945 0.21852 0.42743 0.21505 C 0.4316 0.2132 0.43611 0.2125 0.44028 0.21065 C 0.4566 0.21273 0.45747 0.21412 0.47101 0.2213 C 0.48177 0.23334 0.48299 0.23658 0.49028 0.25162 C 0.49202 0.26829 0.49393 0.28171 0.49514 0.29884 C 0.49566 0.32037 0.4915 0.34306 0.49688 0.36343 C 0.49844 0.36945 0.50539 0.35764 0.50973 0.35463 C 0.51164 0.35324 0.51407 0.35371 0.51615 0.35255 C 0.52396 0.34815 0.53125 0.34259 0.53872 0.3375 C 0.54966 0.33033 0.5632 0.32847 0.57431 0.32246 C 0.58941 0.31435 0.59497 0.31204 0.61129 0.30949 C 0.63768 0.31019 0.66389 0.31042 0.69028 0.31181 C 0.69757 0.31227 0.70469 0.31597 0.71129 0.32037 C 0.71563 0.32315 0.72431 0.32894 0.72431 0.32894 C 0.72743 0.33334 0.73073 0.3375 0.73386 0.3419 C 0.74688 0.35949 0.729 0.32847 0.74514 0.35255 C 0.74775 0.35648 0.74948 0.36111 0.75174 0.36551 C 0.75278 0.36759 0.75434 0.36945 0.75486 0.37199 C 0.75539 0.37408 0.75556 0.37639 0.75643 0.37847 C 0.75834 0.38287 0.76302 0.39121 0.76302 0.39121 C 0.76476 0.39861 0.76337 0.39607 0.76615 0.4 " pathEditMode="relative" ptsTypes="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0.00156 -0.00139 0.00382 -0.00278 0.00486 -0.0051 C 0.00781 -0.01158 0.0085 -0.01968 0.01146 -0.0257 C 0.01788 -0.0382 0.01493 -0.03218 0.01996 -0.04352 C 0.0243 -0.06412 0.03663 -0.06598 0.04826 -0.07153 C 0.05538 -0.07084 0.06267 -0.07107 0.06961 -0.06945 C 0.07934 -0.06667 0.08663 -0.04815 0.09305 -0.0382 C 0.11059 -0.01135 0.13159 0.00694 0.13784 0.04629 C 0.1375 0.06319 0.13819 0.10393 0.13472 0.12847 C 0.1335 0.13541 0.13281 0.14259 0.13125 0.1493 C 0.13055 0.15208 0.12604 0.15671 0.12795 0.15694 C 0.14045 0.15902 0.14861 0.14861 0.15955 0.14398 C 0.16267 0.14259 0.16632 0.14259 0.16961 0.14166 C 0.17135 0.14097 0.17291 0.13981 0.17448 0.13912 C 0.18333 0.14074 0.19236 0.14097 0.20104 0.14398 C 0.2059 0.1456 0.20955 0.15162 0.21441 0.15416 C 0.22639 0.17291 0.22586 0.16111 0.24097 0.17754 C 0.25208 0.18981 0.25972 0.19884 0.26927 0.21365 C 0.27725 0.22592 0.28177 0.23472 0.2875 0.24953 C 0.28958 0.25463 0.29427 0.26481 0.29427 0.26527 C 0.30173 0.30069 0.29687 0.33865 0.30086 0.37523 C 0.31371 0.37152 0.32621 0.36481 0.33906 0.35995 C 0.35451 0.3618 0.37031 0.36203 0.38576 0.36504 C 0.39027 0.36597 0.39774 0.37986 0.40225 0.3831 C 0.40503 0.39537 0.41232 0.40555 0.41718 0.41666 C 0.42135 0.42638 0.42118 0.43726 0.42534 0.44722 C 0.42864 0.46203 0.4335 0.47615 0.43715 0.49097 C 0.44062 0.50439 0.44236 0.51875 0.44531 0.5324 C 0.446 0.54236 0.44635 0.55301 0.44705 0.56319 C 0.44739 0.56921 0.44826 0.5875 0.44878 0.58101 C 0.45 0.56851 0.44878 0.55532 0.44878 0.54236 " pathEditMode="relative" rAng="0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C -0.0092 -0.00209 -0.02031 -0.00486 -0.02899 -0.00857 C -0.03229 -0.00996 -0.03524 -0.01227 -0.03871 -0.01273 C -0.04566 -0.01343 -0.05277 -0.01435 -0.05972 -0.01505 C -0.09566 -0.02454 -0.13333 -0.02153 -0.16927 -0.01273 C -0.171 -0.01134 -0.17239 -0.00949 -0.1743 -0.00857 C -0.17621 -0.00741 -0.17882 -0.00764 -0.18055 -0.00625 C -0.18402 -0.00394 -0.19027 0.00231 -0.19027 0.00231 C -0.19583 0.01435 -0.19895 0.02731 -0.20503 0.03889 C -0.20711 0.04791 -0.20781 0.05741 -0.20972 0.06666 C -0.20868 0.09375 -0.20729 0.1287 -0.19514 0.15278 C -0.19479 0.15486 -0.19305 0.16528 -0.19201 0.16782 C -0.19062 0.17037 -0.18611 0.17176 -0.18732 0.1743 C -0.18819 0.17685 -0.19166 0.17291 -0.19357 0.17222 C -0.19514 0.17014 -0.19687 0.16805 -0.19843 0.16574 C -0.20034 0.16296 -0.20121 0.15972 -0.20312 0.15717 C -0.20937 0.14884 -0.21753 0.14305 -0.22413 0.13565 C -0.23055 0.1287 -0.23211 0.12523 -0.24027 0.12268 C -0.24913 0.11666 -0.25816 0.11203 -0.2677 0.10972 C -0.29236 0.09375 -0.32204 0.10555 -0.34843 0.10972 C -0.36198 0.11458 -0.34843 0.10879 -0.35972 0.1162 C -0.36545 0.11991 -0.3717 0.12037 -0.37743 0.12477 C -0.38368 0.1294 -0.38715 0.13565 -0.39357 0.13981 C -0.40607 0.15648 -0.42222 0.16759 -0.43229 0.18727 C -0.43455 0.19699 -0.43871 0.20509 -0.44027 0.21528 C -0.44392 0.23958 -0.44965 0.26203 -0.45798 0.28403 C -0.46059 0.29097 -0.46041 0.29953 -0.46441 0.30555 " pathEditMode="relative" ptsTypes="ffffffffffffffffffffffffff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00278 -0.01134 0.00608 -0.02477 0.01129 -0.03449 C 0.01389 -0.03958 0.01927 -0.04954 0.01927 -0.04954 C 0.02205 -0.05972 0.02587 -0.06458 0.03229 -0.07106 C 0.03629 -0.0794 0.04115 -0.08171 0.0467 -0.08819 C 0.05781 -0.10093 0.06771 -0.12014 0.08229 -0.12477 C 0.08785 -0.12986 0.09288 -0.1375 0.09844 -0.1419 C 0.10469 -0.14676 0.11129 -0.15046 0.11771 -0.15486 C 0.1283 -0.16204 0.14844 -0.18171 0.15972 -0.18495 C 0.17135 -0.18843 0.16493 -0.18681 0.17899 -0.18935 C 0.19219 -0.19491 0.20191 -0.19815 0.21615 -0.2 C 0.22743 -0.19931 0.23872 -0.19907 0.25 -0.19792 C 0.25625 -0.19722 0.26024 -0.18981 0.26615 -0.18727 C 0.27847 -0.17037 0.29514 -0.16134 0.30799 -0.14421 C 0.31806 -0.13079 0.3276 -0.1169 0.34184 -0.11181 C 0.35 -0.10463 0.34948 -0.09421 0.35486 -0.08403 C 0.3566 -0.07384 0.36024 -0.06667 0.36458 -0.0581 C 0.36823 -0.04282 0.37188 -0.02731 0.37743 -0.01296 C 0.38056 -0.02153 0.38108 -0.03032 0.38385 -0.03889 C 0.38837 -0.05255 0.39497 -0.06551 0.39844 -0.07963 C 0.40347 -0.1 0.39861 -0.08889 0.40486 -0.10116 C 0.40938 -0.12014 0.42049 -0.13981 0.43542 -0.1463 C 0.44201 -0.15231 0.44688 -0.15486 0.45486 -0.15694 C 0.46597 -0.16296 0.47847 -0.1669 0.49028 -0.16991 C 0.5059 -0.16921 0.52153 -0.16898 0.53715 -0.16782 C 0.54722 -0.1669 0.56719 -0.15093 0.57743 -0.14421 C 0.58385 -0.13565 0.5908 -0.12708 0.59844 -0.1206 C 0.60521 -0.10532 0.61215 -0.09398 0.61771 -0.07755 C 0.61875 -0.07454 0.62014 -0.07199 0.62101 -0.06898 C 0.62222 -0.06481 0.62413 -0.05602 0.62413 -0.05602 C 0.62517 -0.03889 0.62517 -0.02454 0.62899 -0.00856 C 0.6375 -0.03148 0.64479 -0.05486 0.6533 -0.07755 C 0.65695 -0.08704 0.65695 -0.09861 0.66129 -0.10764 C 0.6658 -0.11713 0.67257 -0.12616 0.67743 -0.13565 C 0.68385 -0.14792 0.68958 -0.16296 0.69844 -0.17222 C 0.70365 -0.17755 0.7099 -0.18102 0.71458 -0.18727 C 0.71615 -0.18935 0.71736 -0.19213 0.71927 -0.19352 C 0.73299 -0.2037 0.75417 -0.20579 0.76927 -0.20856 C 0.79184 -0.20787 0.81458 -0.20833 0.83715 -0.20648 C 0.84045 -0.20625 0.8467 -0.20231 0.8467 -0.20231 C 0.85382 -0.19583 0.86372 -0.19398 0.86771 -0.18287 " pathEditMode="relative" ptsTypes="ffffffffffffffffffffffffffffffffffffffff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18519E-6 C -0.00382 -0.00138 -0.00782 -0.00208 -0.01129 -0.00416 C -0.02709 -0.01365 -0.00938 -0.00717 -0.02275 -0.01712 C -0.02448 -0.01851 -0.02691 -0.01828 -0.029 -0.0192 C -0.04202 -0.02499 -0.05417 -0.03078 -0.06789 -0.03425 C -0.07466 -0.03911 -0.08421 -0.04351 -0.09184 -0.04513 C -0.10209 -0.04745 -0.12257 -0.04953 -0.12257 -0.04953 C -0.13386 -0.0486 -0.14792 -0.05462 -0.15643 -0.04513 C -0.15868 -0.04282 -0.15938 -0.03888 -0.16146 -0.03657 C -0.16476 -0.0324 -0.16893 -0.02939 -0.17257 -0.02569 C -0.18004 -0.01851 -0.18316 -0.00879 -0.19028 -0.00208 C -0.19254 0.00718 -0.19445 0.01667 -0.19671 0.02593 C -0.19636 0.04445 -0.19636 0.0632 -0.19514 0.08172 C -0.19497 0.08612 -0.18681 0.10672 -0.19514 0.09029 C -0.19914 0.07501 -0.19549 0.0801 -0.20313 0.07316 C -0.20938 0.06112 -0.21389 0.05093 -0.22084 0.03867 C -0.22448 0.03265 -0.24219 0.02941 -0.24514 0.02802 C -0.26823 0.0176 -0.24601 0.02617 -0.26441 0.01505 C -0.26754 0.0132 -0.27101 0.01251 -0.27431 0.01089 C -0.28577 0.00441 -0.29566 -0.00439 -0.30799 -0.00856 C -0.32309 -0.01874 -0.30365 -0.00694 -0.329 -0.01504 C -0.33108 -0.01573 -0.3323 -0.01828 -0.33386 -0.0192 C -0.33698 -0.02083 -0.34584 -0.02291 -0.34844 -0.0236 C -0.36007 -0.02291 -0.37205 -0.02314 -0.38386 -0.02152 C -0.39861 -0.01944 -0.40608 -0.00555 -0.41927 5.18519E-6 C -0.42917 0.0088 -0.4224 0.00325 -0.44028 0.01505 C -0.4474 0.01968 -0.45035 0.02686 -0.45799 0.0301 C -0.4632 0.03496 -0.4665 0.04052 -0.47257 0.04306 C -0.479 0.05603 -0.48195 0.06806 -0.48698 0.08172 C -0.48855 0.09098 -0.48976 0.10279 -0.49184 0.11181 C -0.49549 0.12732 -0.49514 0.11575 -0.49514 0.12269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6 C -0.00729 -0.00509 -0.00659 -0.003 -0.01128 -0.01296 C -0.01215 -0.01504 -0.01562 -0.02615 -0.01788 -0.028 C -0.02066 -0.03032 -0.02413 -0.03101 -0.02743 -0.0324 C -0.03975 -0.04884 -0.0618 -0.06296 -0.07899 -0.06666 C -0.09166 -0.07361 -0.10416 -0.07916 -0.11771 -0.08171 C -0.12153 -0.0824 -0.12517 -0.0831 -0.12899 -0.08402 C -0.13437 -0.08541 -0.14514 -0.08819 -0.14514 -0.08819 C -0.17413 -0.08749 -0.2033 -0.08749 -0.23229 -0.08611 C -0.23975 -0.08587 -0.24618 -0.07893 -0.25295 -0.07523 C -0.25625 -0.07361 -0.26284 -0.07106 -0.26284 -0.07106 C -0.27066 -0.06273 -0.27916 -0.05786 -0.28698 -0.04953 C -0.29444 -0.04166 -0.30156 -0.03333 -0.30955 -0.02592 C -0.31528 -0.0206 -0.32118 -0.01573 -0.32569 -0.00856 C -0.32916 -0.003 -0.33541 0.00857 -0.33541 0.00857 C -0.33594 0.01204 -0.33628 0.01575 -0.33698 0.01922 C -0.33732 0.02153 -0.33871 0.0257 -0.33871 0.0257 " pathEditMode="relative" ptsTypes="ffffffffffffffff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1059 -0.01111 0.00747 -0.01042 0.01302 -0.02361 C 0.01736 -0.0338 0.02222 -0.04051 0.02587 -0.05162 C 0.02882 -0.06042 0.02604 -0.05833 0.03073 -0.06875 C 0.04636 -0.10324 0.06979 -0.13403 0.1 -0.1419 C 0.11233 -0.14838 0.12431 -0.15463 0.13715 -0.15926 C 0.15122 -0.15856 0.16528 -0.1588 0.17917 -0.15694 C 0.18646 -0.15602 0.19809 -0.14907 0.20486 -0.1463 C 0.21024 -0.14398 0.21545 -0.1412 0.22101 -0.13981 C 0.22379 -0.13912 0.22656 -0.13866 0.22917 -0.13773 C 0.23837 -0.13472 0.24722 -0.12662 0.2566 -0.12268 C 0.26198 -0.11551 0.26597 -0.11204 0.27274 -0.10764 C 0.28368 -0.08773 0.2941 -0.06736 0.30486 -0.04722 C 0.31927 -0.02014 0.29809 -0.05 0.31302 -0.03009 C 0.31458 -0.02106 0.31736 -0.01319 0.31945 -0.0044 C 0.32049 2.59259E-6 0.32274 0.00857 0.32274 0.00857 C 0.33472 0.00093 0.33715 -0.01713 0.34688 -0.03009 C 0.35399 -0.05926 0.37222 -0.07407 0.39358 -0.07963 C 0.40417 -0.08866 0.4184 -0.0956 0.43073 -0.09884 C 0.44514 -0.10671 0.45886 -0.1125 0.47431 -0.1162 C 0.48542 -0.12338 0.49757 -0.12685 0.50972 -0.12893 C 0.51719 -0.13171 0.52483 -0.13287 0.53229 -0.13542 C 0.55052 -0.13403 0.56892 -0.1331 0.58715 -0.13125 C 0.59566 -0.13032 0.60191 -0.12153 0.60972 -0.11829 C 0.61528 -0.11319 0.61754 -0.10671 0.62274 -0.10116 C 0.6309 -0.09259 0.63576 -0.09028 0.64531 -0.0838 L 0.64531 -0.0838 C 0.65104 -0.07824 0.65573 -0.07199 0.66146 -0.06667 C 0.66979 -0.04977 0.67795 -0.03287 0.68715 -0.01713 C 0.68837 -0.01528 0.69427 0.00208 0.69844 0.00208 " pathEditMode="relative" ptsTypes="fffffffffffffffffffffffffFfff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 descr="http://ts1.mm.bing.net/th?id=H.4784332787288531&amp;pid=1.9&amp;m=&amp;w=300&amp;h=30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4360114" cy="60007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472" y="21429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2 ∙ 5 = 10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07154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12 : 3 = 4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185736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3 ∙ 6 = 18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271462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16 : 2 = 8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357187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2 ∙ 3 = 6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442913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9 : 3 = 3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3214678" y="1214422"/>
            <a:ext cx="928694" cy="8572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71802" y="428604"/>
            <a:ext cx="785818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ердце 23"/>
          <p:cNvSpPr/>
          <p:nvPr/>
        </p:nvSpPr>
        <p:spPr>
          <a:xfrm>
            <a:off x="3000364" y="2143116"/>
            <a:ext cx="928694" cy="857256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286116" y="3000372"/>
            <a:ext cx="785818" cy="7858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>
            <a:off x="2786050" y="4643446"/>
            <a:ext cx="928694" cy="857256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786050" y="3714752"/>
            <a:ext cx="1000132" cy="857256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0034" y="521495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0070C0"/>
                </a:solidFill>
                <a:latin typeface="Monotype Corsiva" pitchFamily="66" charset="0"/>
              </a:rPr>
              <a:t>3</a:t>
            </a:r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 ∙ 5 = 15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000364" y="5429264"/>
            <a:ext cx="857256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4792E-6 L 0.4125 0.285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023 L 0.33716 -0.138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4838E-6 L 0.34948 -0.12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8363E-6 L 0.20798 0.225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3377E-6 L 0.37812 -0.010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32562E-7 L 0.50695 -0.0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49676E-6 L 0.29045 -0.364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8660" y="4643446"/>
            <a:ext cx="2667012" cy="2000259"/>
          </a:xfrm>
          <a:prstGeom prst="rect">
            <a:avLst/>
          </a:prstGeom>
        </p:spPr>
      </p:pic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571480"/>
            <a:ext cx="2571761" cy="1928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3·5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8" name="Рисунок 7" descr="i (9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572008"/>
            <a:ext cx="1681169" cy="1763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15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10" name="Рисунок 9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1357298"/>
            <a:ext cx="2571761" cy="1928821"/>
          </a:xfrm>
          <a:prstGeom prst="rect">
            <a:avLst/>
          </a:prstGeom>
        </p:spPr>
      </p:pic>
      <p:pic>
        <p:nvPicPr>
          <p:cNvPr id="11" name="Рисунок 10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214290"/>
            <a:ext cx="2571761" cy="1928821"/>
          </a:xfrm>
          <a:prstGeom prst="rect">
            <a:avLst/>
          </a:prstGeom>
        </p:spPr>
      </p:pic>
      <p:pic>
        <p:nvPicPr>
          <p:cNvPr id="12" name="Рисунок 11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857364"/>
            <a:ext cx="2571761" cy="1928821"/>
          </a:xfrm>
          <a:prstGeom prst="rect">
            <a:avLst/>
          </a:prstGeom>
        </p:spPr>
      </p:pic>
      <p:pic>
        <p:nvPicPr>
          <p:cNvPr id="13" name="Рисунок 12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571480"/>
            <a:ext cx="2571761" cy="1928821"/>
          </a:xfrm>
          <a:prstGeom prst="rect">
            <a:avLst/>
          </a:prstGeom>
        </p:spPr>
      </p:pic>
      <p:pic>
        <p:nvPicPr>
          <p:cNvPr id="14" name="Рисунок 13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0"/>
            <a:ext cx="2571761" cy="1928821"/>
          </a:xfrm>
          <a:prstGeom prst="rect">
            <a:avLst/>
          </a:prstGeom>
        </p:spPr>
      </p:pic>
      <p:pic>
        <p:nvPicPr>
          <p:cNvPr id="15" name="Рисунок 14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1428736"/>
            <a:ext cx="2571761" cy="1928821"/>
          </a:xfrm>
          <a:prstGeom prst="rect">
            <a:avLst/>
          </a:prstGeom>
        </p:spPr>
      </p:pic>
      <p:pic>
        <p:nvPicPr>
          <p:cNvPr id="16" name="Рисунок 15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5000612"/>
            <a:ext cx="2476517" cy="1857388"/>
          </a:xfrm>
          <a:prstGeom prst="rect">
            <a:avLst/>
          </a:prstGeom>
        </p:spPr>
      </p:pic>
      <p:pic>
        <p:nvPicPr>
          <p:cNvPr id="17" name="Рисунок 16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786322"/>
            <a:ext cx="2476517" cy="1857388"/>
          </a:xfrm>
          <a:prstGeom prst="rect">
            <a:avLst/>
          </a:prstGeom>
        </p:spPr>
      </p:pic>
      <p:pic>
        <p:nvPicPr>
          <p:cNvPr id="18" name="Рисунок 17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5000612"/>
            <a:ext cx="2476517" cy="1857388"/>
          </a:xfrm>
          <a:prstGeom prst="rect">
            <a:avLst/>
          </a:prstGeom>
        </p:spPr>
      </p:pic>
      <p:pic>
        <p:nvPicPr>
          <p:cNvPr id="19" name="Рисунок 18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286388"/>
            <a:ext cx="2476517" cy="1857388"/>
          </a:xfrm>
          <a:prstGeom prst="rect">
            <a:avLst/>
          </a:prstGeom>
        </p:spPr>
      </p:pic>
      <p:pic>
        <p:nvPicPr>
          <p:cNvPr id="20" name="Рисунок 19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5214950"/>
            <a:ext cx="2476517" cy="1857388"/>
          </a:xfrm>
          <a:prstGeom prst="rect">
            <a:avLst/>
          </a:prstGeom>
        </p:spPr>
      </p:pic>
      <p:pic>
        <p:nvPicPr>
          <p:cNvPr id="21" name="Рисунок 20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5214950"/>
            <a:ext cx="2476517" cy="18573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71670" y="242886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4·2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23" name="Рисунок 22" descr="i (2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4714884"/>
            <a:ext cx="1676402" cy="17223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43108" y="528638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12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942" y="164305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6:2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292893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5·4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5140" y="107154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5·6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6710" y="250030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4:2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1802" y="121442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9:3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5" name="Рисунок 34" descr="i (6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5072055"/>
            <a:ext cx="2295534" cy="17859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7554" y="550070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Comic Sans MS" pitchFamily="66" charset="0"/>
              </a:rPr>
              <a:t>3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7" name="Рисунок 36" descr="i (8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4929198"/>
            <a:ext cx="1524000" cy="15716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57686" y="542926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20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8" name="Рисунок 37" descr="0_729ef_eacbdc52_L.png"/>
          <p:cNvPicPr>
            <a:picLocks noChangeAspect="1"/>
          </p:cNvPicPr>
          <p:nvPr/>
        </p:nvPicPr>
        <p:blipFill>
          <a:blip r:embed="rId9" cstate="print">
            <a:lum bright="-22000" contrast="10000"/>
          </a:blip>
          <a:stretch>
            <a:fillRect/>
          </a:stretch>
        </p:blipFill>
        <p:spPr>
          <a:xfrm>
            <a:off x="5143504" y="5072074"/>
            <a:ext cx="1606561" cy="15093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5008" y="550070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Comic Sans MS" pitchFamily="66" charset="0"/>
              </a:rPr>
              <a:t>3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9" name="Рисунок 38" descr="0_729ef_eacbdc52_L.png"/>
          <p:cNvPicPr>
            <a:picLocks noChangeAspect="1"/>
          </p:cNvPicPr>
          <p:nvPr/>
        </p:nvPicPr>
        <p:blipFill>
          <a:blip r:embed="rId10" cstate="print">
            <a:lum bright="-16000" contrast="14000"/>
          </a:blip>
          <a:stretch>
            <a:fillRect/>
          </a:stretch>
        </p:blipFill>
        <p:spPr>
          <a:xfrm rot="20239151" flipH="1">
            <a:off x="6377966" y="4833335"/>
            <a:ext cx="1666214" cy="15495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29454" y="535782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30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86710" y="4857760"/>
            <a:ext cx="1357290" cy="12003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15338" y="5143512"/>
            <a:ext cx="9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Comic Sans MS" pitchFamily="66" charset="0"/>
              </a:rPr>
              <a:t>2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0" grpId="0"/>
      <p:bldP spid="31" grpId="0"/>
      <p:bldP spid="32" grpId="0"/>
      <p:bldP spid="33" grpId="0"/>
      <p:bldP spid="40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214290"/>
            <a:ext cx="3357554" cy="2518166"/>
          </a:xfrm>
          <a:prstGeom prst="rect">
            <a:avLst/>
          </a:prstGeom>
        </p:spPr>
      </p:pic>
      <p:pic>
        <p:nvPicPr>
          <p:cNvPr id="4" name="Рисунок 3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214289"/>
            <a:ext cx="3286148" cy="2464611"/>
          </a:xfrm>
          <a:prstGeom prst="rect">
            <a:avLst/>
          </a:prstGeom>
        </p:spPr>
      </p:pic>
      <p:pic>
        <p:nvPicPr>
          <p:cNvPr id="5" name="Рисунок 4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3286148" cy="2464611"/>
          </a:xfrm>
          <a:prstGeom prst="rect">
            <a:avLst/>
          </a:prstGeom>
        </p:spPr>
      </p:pic>
      <p:pic>
        <p:nvPicPr>
          <p:cNvPr id="6" name="Рисунок 5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00306"/>
            <a:ext cx="3286148" cy="2464611"/>
          </a:xfrm>
          <a:prstGeom prst="rect">
            <a:avLst/>
          </a:prstGeom>
        </p:spPr>
      </p:pic>
      <p:pic>
        <p:nvPicPr>
          <p:cNvPr id="7" name="Рисунок 6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2500306"/>
            <a:ext cx="3286148" cy="2464611"/>
          </a:xfrm>
          <a:prstGeom prst="rect">
            <a:avLst/>
          </a:prstGeom>
        </p:spPr>
      </p:pic>
      <p:pic>
        <p:nvPicPr>
          <p:cNvPr id="8" name="Рисунок 7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52" y="2500306"/>
            <a:ext cx="3286148" cy="2464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0100" y="92867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4·8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20" y="92867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16:2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92867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6·3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321468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20:5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314324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3·9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578" y="3214686"/>
            <a:ext cx="178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28:4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1" name="Рисунок 10" descr="[1000-1000].ftobalmic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1714480" y="5214950"/>
            <a:ext cx="1413377" cy="14204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57356" y="542926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Comic Sans MS" pitchFamily="66" charset="0"/>
              </a:rPr>
              <a:t>32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Рисунок 13" descr="[1000-1000].ftobalmic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7429520" y="5143512"/>
            <a:ext cx="1484458" cy="14919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29586" y="542926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[1000-1000].ftobalmic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285720" y="5143512"/>
            <a:ext cx="1413377" cy="14204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596" y="535782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Comic Sans MS" pitchFamily="66" charset="0"/>
              </a:rPr>
              <a:t>18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[1000-1000].ftobalmic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4500562" y="5214950"/>
            <a:ext cx="1413377" cy="14204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29190" y="542926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" name="Рисунок 14" descr="[1000-1000].ftobalmic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5929322" y="5143512"/>
            <a:ext cx="1484458" cy="14919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15074" y="542926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Comic Sans MS" pitchFamily="66" charset="0"/>
              </a:rPr>
              <a:t>27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[1000-1000].ftobalmic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3071802" y="5199490"/>
            <a:ext cx="1428760" cy="14359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1868" y="542926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3774E-6 L -0.07986 -0.66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33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8208E-6 L -0.08455 -0.662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6821E-6 L -0.37778 -0.652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32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-0.39045 -0.652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3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012E-6 L 0.71441 -0.66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-33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1304E-6 L 0.70973 -0.663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0" y="-3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6827E-7 L -0.40017 -0.342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0.00856 L -0.39375 -0.33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014E-6 L -0.2217 -0.337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11748E-6 L -0.2382 -0.327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95E-6 L 0.40886 -0.330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16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1748E-6 L 0.40104 -0.327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4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7000" contrast="23000"/>
          </a:blip>
          <a:stretch>
            <a:fillRect/>
          </a:stretch>
        </p:blipFill>
        <p:spPr>
          <a:xfrm>
            <a:off x="214282" y="285728"/>
            <a:ext cx="3000396" cy="20717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Рисунок 4" descr="97969344_large_pavel_rednikov_74133497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500042"/>
            <a:ext cx="1691630" cy="1629704"/>
          </a:xfrm>
          <a:prstGeom prst="rect">
            <a:avLst/>
          </a:prstGeom>
        </p:spPr>
      </p:pic>
      <p:pic>
        <p:nvPicPr>
          <p:cNvPr id="6" name="Рисунок 5" descr="i (10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071678"/>
            <a:ext cx="1928821" cy="1928821"/>
          </a:xfrm>
          <a:prstGeom prst="rect">
            <a:avLst/>
          </a:prstGeom>
        </p:spPr>
      </p:pic>
      <p:pic>
        <p:nvPicPr>
          <p:cNvPr id="7" name="Рисунок 6" descr="i (1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1000" contrast="22000"/>
          </a:blip>
          <a:stretch>
            <a:fillRect/>
          </a:stretch>
        </p:blipFill>
        <p:spPr>
          <a:xfrm rot="792938">
            <a:off x="173454" y="3954175"/>
            <a:ext cx="2934665" cy="1857383"/>
          </a:xfrm>
          <a:prstGeom prst="rect">
            <a:avLst/>
          </a:prstGeom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642918"/>
            <a:ext cx="1857383" cy="1857383"/>
          </a:xfrm>
          <a:prstGeom prst="rect">
            <a:avLst/>
          </a:prstGeom>
        </p:spPr>
      </p:pic>
      <p:pic>
        <p:nvPicPr>
          <p:cNvPr id="9" name="Рисунок 8" descr="i (12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4000"/>
          </a:blip>
          <a:stretch>
            <a:fillRect/>
          </a:stretch>
        </p:blipFill>
        <p:spPr>
          <a:xfrm>
            <a:off x="3286116" y="3714752"/>
            <a:ext cx="2319347" cy="1860439"/>
          </a:xfrm>
          <a:prstGeom prst="rect">
            <a:avLst/>
          </a:prstGeom>
        </p:spPr>
      </p:pic>
      <p:pic>
        <p:nvPicPr>
          <p:cNvPr id="11" name="Рисунок 10" descr="i (9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2428868"/>
            <a:ext cx="2563195" cy="1643074"/>
          </a:xfrm>
          <a:prstGeom prst="rect">
            <a:avLst/>
          </a:prstGeom>
        </p:spPr>
      </p:pic>
      <p:pic>
        <p:nvPicPr>
          <p:cNvPr id="12" name="Рисунок 11" descr="i (1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1000" contrast="22000"/>
          </a:blip>
          <a:stretch>
            <a:fillRect/>
          </a:stretch>
        </p:blipFill>
        <p:spPr>
          <a:xfrm>
            <a:off x="6000760" y="4000504"/>
            <a:ext cx="2934665" cy="18573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7620" y="207167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50 – 3 · 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350043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25 + 4 · 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1857364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45 : 5 + 18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528638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37 – 28 : 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514351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4 · 8 – 16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3714752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(18 + 17) : 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528638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51 + 4 · 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226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Допоможіть звірятам потрапити до школи</vt:lpstr>
      <vt:lpstr>Врятуйте жабенят!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Надия</cp:lastModifiedBy>
  <cp:revision>33</cp:revision>
  <dcterms:created xsi:type="dcterms:W3CDTF">2014-11-22T17:30:05Z</dcterms:created>
  <dcterms:modified xsi:type="dcterms:W3CDTF">2017-11-20T18:39:22Z</dcterms:modified>
</cp:coreProperties>
</file>