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6" r:id="rId11"/>
    <p:sldId id="265" r:id="rId12"/>
    <p:sldId id="264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664"/>
    <a:srgbClr val="825E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1B6A7D-8AE6-4852-BC91-E7ECBECB7E68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B807BEE-97AF-4CAC-A16C-F9E8972047CC}">
      <dgm:prSet custT="1"/>
      <dgm:spPr/>
      <dgm:t>
        <a:bodyPr/>
        <a:lstStyle/>
        <a:p>
          <a:pPr rtl="0"/>
          <a:r>
            <a:rPr lang="ru-RU" sz="4800" b="1" dirty="0" err="1" smtClean="0"/>
            <a:t>Читання</a:t>
          </a:r>
          <a:r>
            <a:rPr lang="ru-RU" sz="4800" b="1" dirty="0" smtClean="0"/>
            <a:t> </a:t>
          </a:r>
          <a:br>
            <a:rPr lang="ru-RU" sz="4800" b="1" dirty="0" smtClean="0"/>
          </a:br>
          <a:endParaRPr lang="ru-RU" sz="4800" b="1" dirty="0"/>
        </a:p>
      </dgm:t>
    </dgm:pt>
    <dgm:pt modelId="{CCEFD55B-38B2-4E65-A1D4-035E0993BC4D}" type="parTrans" cxnId="{30BCCEB3-2D66-42F3-96AC-2C16C17211D6}">
      <dgm:prSet/>
      <dgm:spPr/>
      <dgm:t>
        <a:bodyPr/>
        <a:lstStyle/>
        <a:p>
          <a:endParaRPr lang="ru-RU"/>
        </a:p>
      </dgm:t>
    </dgm:pt>
    <dgm:pt modelId="{ED2B809C-63F3-43D3-A63B-7C8F17F360E1}" type="sibTrans" cxnId="{30BCCEB3-2D66-42F3-96AC-2C16C17211D6}">
      <dgm:prSet/>
      <dgm:spPr/>
      <dgm:t>
        <a:bodyPr/>
        <a:lstStyle/>
        <a:p>
          <a:endParaRPr lang="ru-RU"/>
        </a:p>
      </dgm:t>
    </dgm:pt>
    <dgm:pt modelId="{70D1C668-F1D1-4DD7-BA93-F8624F335DE2}" type="pres">
      <dgm:prSet presAssocID="{021B6A7D-8AE6-4852-BC91-E7ECBECB7E6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3C1ABED-683E-410A-8234-B8A14BB382F6}" type="pres">
      <dgm:prSet presAssocID="{1B807BEE-97AF-4CAC-A16C-F9E8972047CC}" presName="vertOne" presStyleCnt="0"/>
      <dgm:spPr/>
    </dgm:pt>
    <dgm:pt modelId="{0DD76170-951F-4F07-8C03-AB63BBDCC73D}" type="pres">
      <dgm:prSet presAssocID="{1B807BEE-97AF-4CAC-A16C-F9E8972047C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E655A3B-5D95-4765-9612-1678BD8F7D23}" type="pres">
      <dgm:prSet presAssocID="{1B807BEE-97AF-4CAC-A16C-F9E8972047CC}" presName="horzOne" presStyleCnt="0"/>
      <dgm:spPr/>
    </dgm:pt>
  </dgm:ptLst>
  <dgm:cxnLst>
    <dgm:cxn modelId="{CEE522C2-A648-4DC1-8877-2886E2225883}" type="presOf" srcId="{1B807BEE-97AF-4CAC-A16C-F9E8972047CC}" destId="{0DD76170-951F-4F07-8C03-AB63BBDCC73D}" srcOrd="0" destOrd="0" presId="urn:microsoft.com/office/officeart/2005/8/layout/hierarchy4"/>
    <dgm:cxn modelId="{07C95304-45F4-437C-B79D-9E9AC604EF12}" type="presOf" srcId="{021B6A7D-8AE6-4852-BC91-E7ECBECB7E68}" destId="{70D1C668-F1D1-4DD7-BA93-F8624F335DE2}" srcOrd="0" destOrd="0" presId="urn:microsoft.com/office/officeart/2005/8/layout/hierarchy4"/>
    <dgm:cxn modelId="{30BCCEB3-2D66-42F3-96AC-2C16C17211D6}" srcId="{021B6A7D-8AE6-4852-BC91-E7ECBECB7E68}" destId="{1B807BEE-97AF-4CAC-A16C-F9E8972047CC}" srcOrd="0" destOrd="0" parTransId="{CCEFD55B-38B2-4E65-A1D4-035E0993BC4D}" sibTransId="{ED2B809C-63F3-43D3-A63B-7C8F17F360E1}"/>
    <dgm:cxn modelId="{546D95DA-F3BA-4F12-9D73-646495E34FC2}" type="presParOf" srcId="{70D1C668-F1D1-4DD7-BA93-F8624F335DE2}" destId="{C3C1ABED-683E-410A-8234-B8A14BB382F6}" srcOrd="0" destOrd="0" presId="urn:microsoft.com/office/officeart/2005/8/layout/hierarchy4"/>
    <dgm:cxn modelId="{3680ED98-4F91-440A-8F63-51F3B50D92AB}" type="presParOf" srcId="{C3C1ABED-683E-410A-8234-B8A14BB382F6}" destId="{0DD76170-951F-4F07-8C03-AB63BBDCC73D}" srcOrd="0" destOrd="0" presId="urn:microsoft.com/office/officeart/2005/8/layout/hierarchy4"/>
    <dgm:cxn modelId="{1477823A-BCFF-4BBE-A102-9C58658EC76F}" type="presParOf" srcId="{C3C1ABED-683E-410A-8234-B8A14BB382F6}" destId="{1E655A3B-5D95-4765-9612-1678BD8F7D23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6AF7E-7F9A-41CC-9137-DCC487A6A61C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BDA36FD9-6CEF-4B03-A22A-01F013F74048}">
      <dgm:prSet/>
      <dgm:spPr/>
      <dgm:t>
        <a:bodyPr/>
        <a:lstStyle/>
        <a:p>
          <a:pPr rtl="0"/>
          <a:r>
            <a:rPr lang="uk-UA" b="1" dirty="0" smtClean="0"/>
            <a:t>Вправи </a:t>
          </a:r>
          <a:r>
            <a:rPr lang="uk-UA" b="1" dirty="0" err="1" smtClean="0"/>
            <a:t>розчитування</a:t>
          </a:r>
          <a:endParaRPr lang="ru-RU" b="1" dirty="0"/>
        </a:p>
      </dgm:t>
    </dgm:pt>
    <dgm:pt modelId="{12B5403C-4D3F-453B-8F43-BC8D1200A4D5}" type="parTrans" cxnId="{87659464-D4A9-401F-9CDE-FFD4E09AE7FC}">
      <dgm:prSet/>
      <dgm:spPr/>
      <dgm:t>
        <a:bodyPr/>
        <a:lstStyle/>
        <a:p>
          <a:endParaRPr lang="ru-RU"/>
        </a:p>
      </dgm:t>
    </dgm:pt>
    <dgm:pt modelId="{C5FB0EA7-B64B-4DB9-B42A-3E5E8A6F9521}" type="sibTrans" cxnId="{87659464-D4A9-401F-9CDE-FFD4E09AE7FC}">
      <dgm:prSet/>
      <dgm:spPr/>
      <dgm:t>
        <a:bodyPr/>
        <a:lstStyle/>
        <a:p>
          <a:endParaRPr lang="ru-RU"/>
        </a:p>
      </dgm:t>
    </dgm:pt>
    <dgm:pt modelId="{74406012-B350-43D8-BBDF-7B739A15BBAD}" type="pres">
      <dgm:prSet presAssocID="{3206AF7E-7F9A-41CC-9137-DCC487A6A6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314C3AA-EEC4-4D31-B90A-55F8681337AF}" type="pres">
      <dgm:prSet presAssocID="{BDA36FD9-6CEF-4B03-A22A-01F013F7404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7659464-D4A9-401F-9CDE-FFD4E09AE7FC}" srcId="{3206AF7E-7F9A-41CC-9137-DCC487A6A61C}" destId="{BDA36FD9-6CEF-4B03-A22A-01F013F74048}" srcOrd="0" destOrd="0" parTransId="{12B5403C-4D3F-453B-8F43-BC8D1200A4D5}" sibTransId="{C5FB0EA7-B64B-4DB9-B42A-3E5E8A6F9521}"/>
    <dgm:cxn modelId="{9489465D-E3DF-4E97-9AE2-B1CCBFC62A20}" type="presOf" srcId="{BDA36FD9-6CEF-4B03-A22A-01F013F74048}" destId="{B314C3AA-EEC4-4D31-B90A-55F8681337AF}" srcOrd="0" destOrd="0" presId="urn:microsoft.com/office/officeart/2005/8/layout/vList2"/>
    <dgm:cxn modelId="{BA87272D-0A7C-4917-A4A2-92003710DCDB}" type="presOf" srcId="{3206AF7E-7F9A-41CC-9137-DCC487A6A61C}" destId="{74406012-B350-43D8-BBDF-7B739A15BBAD}" srcOrd="0" destOrd="0" presId="urn:microsoft.com/office/officeart/2005/8/layout/vList2"/>
    <dgm:cxn modelId="{5459618C-4317-4CF2-B19F-8170610BF162}" type="presParOf" srcId="{74406012-B350-43D8-BBDF-7B739A15BBAD}" destId="{B314C3AA-EEC4-4D31-B90A-55F8681337AF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7C9530-F5A0-45D2-A18B-9F96F2466A5A}" type="doc">
      <dgm:prSet loTypeId="urn:microsoft.com/office/officeart/2005/8/layout/vList3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ru-RU"/>
        </a:p>
      </dgm:t>
    </dgm:pt>
    <dgm:pt modelId="{19CF5B0B-FDF5-4921-846F-27BCD41ABA40}">
      <dgm:prSet/>
      <dgm:spPr/>
      <dgm:t>
        <a:bodyPr/>
        <a:lstStyle/>
        <a:p>
          <a:pPr rtl="0"/>
          <a:r>
            <a:rPr lang="ru-RU" b="1" dirty="0" err="1" smtClean="0"/>
            <a:t>Читапочки-розширялочки</a:t>
          </a:r>
          <a:endParaRPr lang="ru-RU" b="1" dirty="0"/>
        </a:p>
      </dgm:t>
    </dgm:pt>
    <dgm:pt modelId="{700DADF1-A6F7-4F10-9B3B-F502728EB43D}" type="parTrans" cxnId="{D53BFCBA-B956-44A0-BBF6-3319FAF6BC9A}">
      <dgm:prSet/>
      <dgm:spPr/>
      <dgm:t>
        <a:bodyPr/>
        <a:lstStyle/>
        <a:p>
          <a:endParaRPr lang="ru-RU"/>
        </a:p>
      </dgm:t>
    </dgm:pt>
    <dgm:pt modelId="{552EE197-CCC2-4740-9DEA-F48935020B9A}" type="sibTrans" cxnId="{D53BFCBA-B956-44A0-BBF6-3319FAF6BC9A}">
      <dgm:prSet/>
      <dgm:spPr/>
      <dgm:t>
        <a:bodyPr/>
        <a:lstStyle/>
        <a:p>
          <a:endParaRPr lang="ru-RU"/>
        </a:p>
      </dgm:t>
    </dgm:pt>
    <dgm:pt modelId="{DF64F6E0-D114-483A-926E-0AC1B8DAE8D4}">
      <dgm:prSet/>
      <dgm:spPr/>
      <dgm:t>
        <a:bodyPr/>
        <a:lstStyle/>
        <a:p>
          <a:pPr rtl="0"/>
          <a:r>
            <a:rPr lang="ru-RU" b="1" dirty="0" err="1" smtClean="0"/>
            <a:t>Читалочки-з</a:t>
          </a:r>
          <a:r>
            <a:rPr lang="ru-RU" b="1" dirty="0" smtClean="0"/>
            <a:t>'</a:t>
          </a:r>
          <a:r>
            <a:rPr lang="uk-UA" b="1" dirty="0" smtClean="0"/>
            <a:t>є</a:t>
          </a:r>
          <a:r>
            <a:rPr lang="ru-RU" b="1" dirty="0" err="1" smtClean="0"/>
            <a:t>дналочки</a:t>
          </a:r>
          <a:endParaRPr lang="ru-RU" b="1" dirty="0"/>
        </a:p>
      </dgm:t>
    </dgm:pt>
    <dgm:pt modelId="{942F76C8-59D6-45CF-9F11-3402D89133CA}" type="parTrans" cxnId="{21EFDCAC-ED0D-4CF4-A9CC-F37439EDF839}">
      <dgm:prSet/>
      <dgm:spPr/>
      <dgm:t>
        <a:bodyPr/>
        <a:lstStyle/>
        <a:p>
          <a:endParaRPr lang="ru-RU"/>
        </a:p>
      </dgm:t>
    </dgm:pt>
    <dgm:pt modelId="{C2A0C708-CF30-4E70-B09D-7E9F67CE4D41}" type="sibTrans" cxnId="{21EFDCAC-ED0D-4CF4-A9CC-F37439EDF839}">
      <dgm:prSet/>
      <dgm:spPr/>
      <dgm:t>
        <a:bodyPr/>
        <a:lstStyle/>
        <a:p>
          <a:endParaRPr lang="ru-RU"/>
        </a:p>
      </dgm:t>
    </dgm:pt>
    <dgm:pt modelId="{0FD4790F-46F0-48D6-8D8E-B40A37C124E1}">
      <dgm:prSet/>
      <dgm:spPr/>
      <dgm:t>
        <a:bodyPr/>
        <a:lstStyle/>
        <a:p>
          <a:pPr rtl="0"/>
          <a:r>
            <a:rPr lang="ru-RU" b="1" dirty="0" err="1" smtClean="0"/>
            <a:t>Читалочки-складалочки</a:t>
          </a:r>
          <a:endParaRPr lang="ru-RU" b="1" dirty="0"/>
        </a:p>
      </dgm:t>
    </dgm:pt>
    <dgm:pt modelId="{95F2C4B7-9C76-4A36-B4A7-E12757C53D98}" type="parTrans" cxnId="{8EC20980-3C7F-49B2-8DD1-C9B3CDFFFC4D}">
      <dgm:prSet/>
      <dgm:spPr/>
      <dgm:t>
        <a:bodyPr/>
        <a:lstStyle/>
        <a:p>
          <a:endParaRPr lang="ru-RU"/>
        </a:p>
      </dgm:t>
    </dgm:pt>
    <dgm:pt modelId="{0E0070B9-4D0F-4E0E-A7DE-59F3920C1218}" type="sibTrans" cxnId="{8EC20980-3C7F-49B2-8DD1-C9B3CDFFFC4D}">
      <dgm:prSet/>
      <dgm:spPr/>
      <dgm:t>
        <a:bodyPr/>
        <a:lstStyle/>
        <a:p>
          <a:endParaRPr lang="ru-RU"/>
        </a:p>
      </dgm:t>
    </dgm:pt>
    <dgm:pt modelId="{B2F34291-34A9-4688-A95E-1EEF0F201B2D}">
      <dgm:prSet/>
      <dgm:spPr/>
      <dgm:t>
        <a:bodyPr/>
        <a:lstStyle/>
        <a:p>
          <a:pPr rtl="0"/>
          <a:r>
            <a:rPr lang="ru-RU" b="1" dirty="0" err="1" smtClean="0"/>
            <a:t>Чарівні</a:t>
          </a:r>
          <a:r>
            <a:rPr lang="ru-RU" b="1" dirty="0" smtClean="0"/>
            <a:t> </a:t>
          </a:r>
          <a:r>
            <a:rPr lang="ru-RU" b="1" dirty="0" err="1" smtClean="0"/>
            <a:t>квадрати</a:t>
          </a:r>
          <a:endParaRPr lang="ru-RU" b="1" dirty="0"/>
        </a:p>
      </dgm:t>
    </dgm:pt>
    <dgm:pt modelId="{C3117277-1421-4D37-8FCF-0D9A78F0BFB1}" type="parTrans" cxnId="{68749AE2-EBF6-480C-8548-20A84B33871D}">
      <dgm:prSet/>
      <dgm:spPr/>
      <dgm:t>
        <a:bodyPr/>
        <a:lstStyle/>
        <a:p>
          <a:endParaRPr lang="ru-RU"/>
        </a:p>
      </dgm:t>
    </dgm:pt>
    <dgm:pt modelId="{438B027A-8C1E-4D52-BF5A-71316C3DF6BB}" type="sibTrans" cxnId="{68749AE2-EBF6-480C-8548-20A84B33871D}">
      <dgm:prSet/>
      <dgm:spPr/>
      <dgm:t>
        <a:bodyPr/>
        <a:lstStyle/>
        <a:p>
          <a:endParaRPr lang="ru-RU"/>
        </a:p>
      </dgm:t>
    </dgm:pt>
    <dgm:pt modelId="{1DCD00C9-B7E7-4C7C-9125-31BA49B1EC9D}">
      <dgm:prSet/>
      <dgm:spPr/>
      <dgm:t>
        <a:bodyPr/>
        <a:lstStyle/>
        <a:p>
          <a:pPr rtl="0"/>
          <a:r>
            <a:rPr lang="ru-RU" b="1" dirty="0" err="1" smtClean="0"/>
            <a:t>Сходи-читалочки</a:t>
          </a:r>
          <a:endParaRPr lang="ru-RU" b="1" dirty="0"/>
        </a:p>
      </dgm:t>
    </dgm:pt>
    <dgm:pt modelId="{DB6332F0-3C81-4BDC-BEBB-EA781B9A66DB}" type="parTrans" cxnId="{6F2FD664-6992-4CC1-86D6-09D7F06D7675}">
      <dgm:prSet/>
      <dgm:spPr/>
      <dgm:t>
        <a:bodyPr/>
        <a:lstStyle/>
        <a:p>
          <a:endParaRPr lang="ru-RU"/>
        </a:p>
      </dgm:t>
    </dgm:pt>
    <dgm:pt modelId="{A567E14F-6B6E-430A-B813-7ED4DF6E7F6D}" type="sibTrans" cxnId="{6F2FD664-6992-4CC1-86D6-09D7F06D7675}">
      <dgm:prSet/>
      <dgm:spPr/>
      <dgm:t>
        <a:bodyPr/>
        <a:lstStyle/>
        <a:p>
          <a:endParaRPr lang="ru-RU"/>
        </a:p>
      </dgm:t>
    </dgm:pt>
    <dgm:pt modelId="{1678DD29-EAC3-4DD4-8515-AB8AB0CFB9AE}">
      <dgm:prSet/>
      <dgm:spPr/>
      <dgm:t>
        <a:bodyPr/>
        <a:lstStyle/>
        <a:p>
          <a:pPr rtl="0"/>
          <a:r>
            <a:rPr lang="ru-RU" b="1" dirty="0" err="1" smtClean="0"/>
            <a:t>Ланцюжки</a:t>
          </a:r>
          <a:endParaRPr lang="ru-RU" b="1" dirty="0"/>
        </a:p>
      </dgm:t>
    </dgm:pt>
    <dgm:pt modelId="{9882DB70-BB0D-497B-A84B-5792DB83C3AC}" type="parTrans" cxnId="{FA9C03B4-9D25-405D-8B39-2FF41A01708D}">
      <dgm:prSet/>
      <dgm:spPr/>
      <dgm:t>
        <a:bodyPr/>
        <a:lstStyle/>
        <a:p>
          <a:endParaRPr lang="ru-RU"/>
        </a:p>
      </dgm:t>
    </dgm:pt>
    <dgm:pt modelId="{1B350D4F-8D0F-4D4D-85B5-BC4F53C653B0}" type="sibTrans" cxnId="{FA9C03B4-9D25-405D-8B39-2FF41A01708D}">
      <dgm:prSet/>
      <dgm:spPr/>
      <dgm:t>
        <a:bodyPr/>
        <a:lstStyle/>
        <a:p>
          <a:endParaRPr lang="ru-RU"/>
        </a:p>
      </dgm:t>
    </dgm:pt>
    <dgm:pt modelId="{5C81E61F-2848-42D7-958C-0D51288EE999}">
      <dgm:prSet/>
      <dgm:spPr/>
      <dgm:t>
        <a:bodyPr/>
        <a:lstStyle/>
        <a:p>
          <a:pPr rtl="0"/>
          <a:r>
            <a:rPr lang="uk-UA" b="1" dirty="0" smtClean="0"/>
            <a:t>Піж</a:t>
          </a:r>
          <a:r>
            <a:rPr lang="ru-RU" b="1" dirty="0" smtClean="0"/>
            <a:t>мурки</a:t>
          </a:r>
          <a:endParaRPr lang="ru-RU" dirty="0"/>
        </a:p>
      </dgm:t>
    </dgm:pt>
    <dgm:pt modelId="{E2840BD1-B513-4EB4-9439-704CA4CC5AC6}" type="parTrans" cxnId="{5AEDC526-C420-4A45-A757-C69E053C7DB9}">
      <dgm:prSet/>
      <dgm:spPr/>
      <dgm:t>
        <a:bodyPr/>
        <a:lstStyle/>
        <a:p>
          <a:endParaRPr lang="ru-RU"/>
        </a:p>
      </dgm:t>
    </dgm:pt>
    <dgm:pt modelId="{D1590E68-4D7A-421A-815F-DC66432F5BBC}" type="sibTrans" cxnId="{5AEDC526-C420-4A45-A757-C69E053C7DB9}">
      <dgm:prSet/>
      <dgm:spPr/>
      <dgm:t>
        <a:bodyPr/>
        <a:lstStyle/>
        <a:p>
          <a:endParaRPr lang="ru-RU"/>
        </a:p>
      </dgm:t>
    </dgm:pt>
    <dgm:pt modelId="{0ECE0C78-1EE4-4795-8C49-A87557B02A77}">
      <dgm:prSet/>
      <dgm:spPr/>
      <dgm:t>
        <a:bodyPr/>
        <a:lstStyle/>
        <a:p>
          <a:pPr rtl="0"/>
          <a:r>
            <a:rPr lang="ru-RU" b="1" dirty="0" smtClean="0"/>
            <a:t>Старт — </a:t>
          </a:r>
          <a:r>
            <a:rPr lang="ru-RU" b="1" dirty="0" err="1" smtClean="0"/>
            <a:t>ф</a:t>
          </a:r>
          <a:r>
            <a:rPr lang="uk-UA" b="1" dirty="0" err="1" smtClean="0"/>
            <a:t>іні</a:t>
          </a:r>
          <a:r>
            <a:rPr lang="ru-RU" b="1" dirty="0" err="1" smtClean="0"/>
            <a:t>ш</a:t>
          </a:r>
          <a:endParaRPr lang="ru-RU" b="1" dirty="0"/>
        </a:p>
      </dgm:t>
    </dgm:pt>
    <dgm:pt modelId="{B17D0B64-08AE-4689-A052-CF7A3B9DC93D}" type="parTrans" cxnId="{1F95D0AD-1957-4A0B-B840-F01EBCCE036A}">
      <dgm:prSet/>
      <dgm:spPr/>
      <dgm:t>
        <a:bodyPr/>
        <a:lstStyle/>
        <a:p>
          <a:endParaRPr lang="ru-RU"/>
        </a:p>
      </dgm:t>
    </dgm:pt>
    <dgm:pt modelId="{B589C767-A57E-4AC6-8458-2CA4BEF18278}" type="sibTrans" cxnId="{1F95D0AD-1957-4A0B-B840-F01EBCCE036A}">
      <dgm:prSet/>
      <dgm:spPr/>
      <dgm:t>
        <a:bodyPr/>
        <a:lstStyle/>
        <a:p>
          <a:endParaRPr lang="ru-RU"/>
        </a:p>
      </dgm:t>
    </dgm:pt>
    <dgm:pt modelId="{B180FC67-995A-45CF-AD64-1F1B2E75C814}">
      <dgm:prSet/>
      <dgm:spPr/>
      <dgm:t>
        <a:bodyPr/>
        <a:lstStyle/>
        <a:p>
          <a:pPr rtl="0"/>
          <a:r>
            <a:rPr lang="ru-RU" b="1" dirty="0" smtClean="0"/>
            <a:t>Читай </a:t>
          </a:r>
          <a:r>
            <a:rPr lang="ru-RU" b="1" dirty="0" err="1" smtClean="0"/>
            <a:t>швидко</a:t>
          </a:r>
          <a:r>
            <a:rPr lang="ru-RU" b="1" dirty="0" smtClean="0"/>
            <a:t>, </a:t>
          </a:r>
          <a:r>
            <a:rPr lang="ru-RU" b="1" dirty="0" err="1" smtClean="0"/>
            <a:t>вимовляй</a:t>
          </a:r>
          <a:r>
            <a:rPr lang="ru-RU" b="1" dirty="0" smtClean="0"/>
            <a:t> ч</a:t>
          </a:r>
          <a:r>
            <a:rPr lang="uk-UA" b="1" dirty="0" err="1" smtClean="0"/>
            <a:t>іт</a:t>
          </a:r>
          <a:r>
            <a:rPr lang="ru-RU" b="1" dirty="0" smtClean="0"/>
            <a:t>ко</a:t>
          </a:r>
          <a:endParaRPr lang="ru-RU" b="1" dirty="0"/>
        </a:p>
      </dgm:t>
    </dgm:pt>
    <dgm:pt modelId="{EBA614AF-AE86-4C81-BE48-D985424B1BE5}" type="parTrans" cxnId="{2807ED0E-C054-4C72-BF25-543329BAEE54}">
      <dgm:prSet/>
      <dgm:spPr/>
      <dgm:t>
        <a:bodyPr/>
        <a:lstStyle/>
        <a:p>
          <a:endParaRPr lang="ru-RU"/>
        </a:p>
      </dgm:t>
    </dgm:pt>
    <dgm:pt modelId="{C7182C7D-F095-43C9-B2FD-906EF4DC7884}" type="sibTrans" cxnId="{2807ED0E-C054-4C72-BF25-543329BAEE54}">
      <dgm:prSet/>
      <dgm:spPr/>
      <dgm:t>
        <a:bodyPr/>
        <a:lstStyle/>
        <a:p>
          <a:endParaRPr lang="ru-RU"/>
        </a:p>
      </dgm:t>
    </dgm:pt>
    <dgm:pt modelId="{E78C5433-F4B4-4C8E-B84C-305E84EFA0C9}">
      <dgm:prSet/>
      <dgm:spPr/>
      <dgm:t>
        <a:bodyPr/>
        <a:lstStyle/>
        <a:p>
          <a:pPr rtl="0"/>
          <a:r>
            <a:rPr lang="ru-RU" b="1" dirty="0" err="1" smtClean="0"/>
            <a:t>Читалочки-головоломки</a:t>
          </a:r>
          <a:endParaRPr lang="ru-RU" b="1" dirty="0"/>
        </a:p>
      </dgm:t>
    </dgm:pt>
    <dgm:pt modelId="{D5646CD2-1A95-4DCF-8EA7-BAA54E701551}" type="parTrans" cxnId="{F3520779-1FEB-439B-A5CF-C5B476D839D9}">
      <dgm:prSet/>
      <dgm:spPr/>
      <dgm:t>
        <a:bodyPr/>
        <a:lstStyle/>
        <a:p>
          <a:endParaRPr lang="ru-RU"/>
        </a:p>
      </dgm:t>
    </dgm:pt>
    <dgm:pt modelId="{3B4CCF73-172A-4A23-A5F1-5F54150C9D2F}" type="sibTrans" cxnId="{F3520779-1FEB-439B-A5CF-C5B476D839D9}">
      <dgm:prSet/>
      <dgm:spPr/>
      <dgm:t>
        <a:bodyPr/>
        <a:lstStyle/>
        <a:p>
          <a:endParaRPr lang="ru-RU"/>
        </a:p>
      </dgm:t>
    </dgm:pt>
    <dgm:pt modelId="{79230929-F950-4D9F-977B-74BE33E9F65F}">
      <dgm:prSet/>
      <dgm:spPr/>
      <dgm:t>
        <a:bodyPr/>
        <a:lstStyle/>
        <a:p>
          <a:pPr rtl="0"/>
          <a:r>
            <a:rPr lang="ru-RU" b="1" dirty="0" err="1" smtClean="0"/>
            <a:t>Читалочки-анаграми</a:t>
          </a:r>
          <a:endParaRPr lang="ru-RU" b="1" dirty="0"/>
        </a:p>
      </dgm:t>
    </dgm:pt>
    <dgm:pt modelId="{6B1FDDC8-273B-422B-9AE8-5CD87EAC05B8}" type="parTrans" cxnId="{6B6B7C14-2419-4A81-AFE7-8EA77044232D}">
      <dgm:prSet/>
      <dgm:spPr/>
      <dgm:t>
        <a:bodyPr/>
        <a:lstStyle/>
        <a:p>
          <a:endParaRPr lang="ru-RU"/>
        </a:p>
      </dgm:t>
    </dgm:pt>
    <dgm:pt modelId="{1B55BE5B-AEF3-4EC0-9B62-07E18938EB2E}" type="sibTrans" cxnId="{6B6B7C14-2419-4A81-AFE7-8EA77044232D}">
      <dgm:prSet/>
      <dgm:spPr/>
      <dgm:t>
        <a:bodyPr/>
        <a:lstStyle/>
        <a:p>
          <a:endParaRPr lang="ru-RU"/>
        </a:p>
      </dgm:t>
    </dgm:pt>
    <dgm:pt modelId="{B1344FCF-5363-4047-B3B4-EABBB2D73090}">
      <dgm:prSet/>
      <dgm:spPr/>
      <dgm:t>
        <a:bodyPr/>
        <a:lstStyle/>
        <a:p>
          <a:pPr rtl="0"/>
          <a:r>
            <a:rPr lang="ru-RU" b="1" dirty="0" err="1" smtClean="0"/>
            <a:t>Читалочки-криптограми</a:t>
          </a:r>
          <a:r>
            <a:rPr lang="ru-RU" b="1" dirty="0" smtClean="0"/>
            <a:t> </a:t>
          </a:r>
          <a:r>
            <a:rPr lang="en-US" b="1" dirty="0" err="1" smtClean="0"/>
            <a:t>i</a:t>
          </a:r>
          <a:r>
            <a:rPr lang="en-US" b="1" dirty="0" smtClean="0"/>
            <a:t> </a:t>
          </a:r>
          <a:r>
            <a:rPr lang="ru-RU" b="1" dirty="0" err="1" smtClean="0"/>
            <a:t>кругограми</a:t>
          </a:r>
          <a:endParaRPr lang="ru-RU" b="1" dirty="0"/>
        </a:p>
      </dgm:t>
    </dgm:pt>
    <dgm:pt modelId="{4F52DA69-5B71-4DCC-A649-1B29D299BD5E}" type="parTrans" cxnId="{6DB30CC2-949A-4502-B937-2AD3AB0EDEBC}">
      <dgm:prSet/>
      <dgm:spPr/>
      <dgm:t>
        <a:bodyPr/>
        <a:lstStyle/>
        <a:p>
          <a:endParaRPr lang="ru-RU"/>
        </a:p>
      </dgm:t>
    </dgm:pt>
    <dgm:pt modelId="{487CAD4E-A96E-4AA3-98CE-AE2034F43B96}" type="sibTrans" cxnId="{6DB30CC2-949A-4502-B937-2AD3AB0EDEBC}">
      <dgm:prSet/>
      <dgm:spPr/>
      <dgm:t>
        <a:bodyPr/>
        <a:lstStyle/>
        <a:p>
          <a:endParaRPr lang="ru-RU"/>
        </a:p>
      </dgm:t>
    </dgm:pt>
    <dgm:pt modelId="{B27BB071-3883-4422-878B-AFD27E49E5D6}">
      <dgm:prSet/>
      <dgm:spPr/>
      <dgm:t>
        <a:bodyPr/>
        <a:lstStyle/>
        <a:p>
          <a:pPr rtl="0"/>
          <a:r>
            <a:rPr lang="ru-RU" b="1" dirty="0" err="1" smtClean="0"/>
            <a:t>Читалочки-загадки</a:t>
          </a:r>
          <a:endParaRPr lang="ru-RU" b="1" dirty="0"/>
        </a:p>
      </dgm:t>
    </dgm:pt>
    <dgm:pt modelId="{1C5E7F2C-0994-400B-A5A2-BBA4D378C144}" type="parTrans" cxnId="{668B3D4F-44A6-4A2D-959E-41DA648DF597}">
      <dgm:prSet/>
      <dgm:spPr/>
      <dgm:t>
        <a:bodyPr/>
        <a:lstStyle/>
        <a:p>
          <a:endParaRPr lang="ru-RU"/>
        </a:p>
      </dgm:t>
    </dgm:pt>
    <dgm:pt modelId="{0B769EBB-6F65-48AA-9818-95ABEB44A323}" type="sibTrans" cxnId="{668B3D4F-44A6-4A2D-959E-41DA648DF597}">
      <dgm:prSet/>
      <dgm:spPr/>
      <dgm:t>
        <a:bodyPr/>
        <a:lstStyle/>
        <a:p>
          <a:endParaRPr lang="ru-RU"/>
        </a:p>
      </dgm:t>
    </dgm:pt>
    <dgm:pt modelId="{6705DE15-7D88-4EEA-8EAA-D650238734AC}">
      <dgm:prSet/>
      <dgm:spPr/>
      <dgm:t>
        <a:bodyPr/>
        <a:lstStyle/>
        <a:p>
          <a:pPr rtl="0"/>
          <a:r>
            <a:rPr lang="ru-RU" b="1" dirty="0" err="1" smtClean="0"/>
            <a:t>Читалочки-об'едналочки</a:t>
          </a:r>
          <a:endParaRPr lang="ru-RU" dirty="0"/>
        </a:p>
      </dgm:t>
    </dgm:pt>
    <dgm:pt modelId="{15D79132-9487-49BF-BA27-054AAB907868}" type="parTrans" cxnId="{2AF83A9D-C1F5-4D7F-A726-8EAE5EA572D0}">
      <dgm:prSet/>
      <dgm:spPr/>
      <dgm:t>
        <a:bodyPr/>
        <a:lstStyle/>
        <a:p>
          <a:endParaRPr lang="ru-RU"/>
        </a:p>
      </dgm:t>
    </dgm:pt>
    <dgm:pt modelId="{7D865B4A-34E0-4B91-BE86-F6B52A50F6EB}" type="sibTrans" cxnId="{2AF83A9D-C1F5-4D7F-A726-8EAE5EA572D0}">
      <dgm:prSet/>
      <dgm:spPr/>
      <dgm:t>
        <a:bodyPr/>
        <a:lstStyle/>
        <a:p>
          <a:endParaRPr lang="ru-RU"/>
        </a:p>
      </dgm:t>
    </dgm:pt>
    <dgm:pt modelId="{193E4390-66D0-4109-A5DD-14657B71BAF2}" type="pres">
      <dgm:prSet presAssocID="{E07C9530-F5A0-45D2-A18B-9F96F2466A5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3326446-7FCC-4835-A3E2-FD19B4D4C7A4}" type="pres">
      <dgm:prSet presAssocID="{19CF5B0B-FDF5-4921-846F-27BCD41ABA40}" presName="composite" presStyleCnt="0"/>
      <dgm:spPr/>
    </dgm:pt>
    <dgm:pt modelId="{2862575C-B529-4F04-85EF-71D6DE19F676}" type="pres">
      <dgm:prSet presAssocID="{19CF5B0B-FDF5-4921-846F-27BCD41ABA40}" presName="imgShp" presStyleLbl="fgImgPlace1" presStyleIdx="0" presStyleCnt="14"/>
      <dgm:spPr/>
    </dgm:pt>
    <dgm:pt modelId="{7C70F21C-77F0-4DEB-B93A-0FB5FD5D1CC4}" type="pres">
      <dgm:prSet presAssocID="{19CF5B0B-FDF5-4921-846F-27BCD41ABA40}" presName="txShp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E22FC1-CE27-46CD-9A85-B28BFBF1438D}" type="pres">
      <dgm:prSet presAssocID="{552EE197-CCC2-4740-9DEA-F48935020B9A}" presName="spacing" presStyleCnt="0"/>
      <dgm:spPr/>
    </dgm:pt>
    <dgm:pt modelId="{323A96F4-4EB0-4DE7-8598-002E35AA2618}" type="pres">
      <dgm:prSet presAssocID="{DF64F6E0-D114-483A-926E-0AC1B8DAE8D4}" presName="composite" presStyleCnt="0"/>
      <dgm:spPr/>
    </dgm:pt>
    <dgm:pt modelId="{46D5B292-F666-4D21-895B-08B1F1BC2CF9}" type="pres">
      <dgm:prSet presAssocID="{DF64F6E0-D114-483A-926E-0AC1B8DAE8D4}" presName="imgShp" presStyleLbl="fgImgPlace1" presStyleIdx="1" presStyleCnt="14"/>
      <dgm:spPr/>
    </dgm:pt>
    <dgm:pt modelId="{6ABB0F95-A23C-4350-819B-BD27651EE266}" type="pres">
      <dgm:prSet presAssocID="{DF64F6E0-D114-483A-926E-0AC1B8DAE8D4}" presName="txShp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4104392-D6E4-4A7E-9C39-F3A042D93BFC}" type="pres">
      <dgm:prSet presAssocID="{C2A0C708-CF30-4E70-B09D-7E9F67CE4D41}" presName="spacing" presStyleCnt="0"/>
      <dgm:spPr/>
    </dgm:pt>
    <dgm:pt modelId="{7CBF730E-33C3-4377-AC10-F978611D3F5B}" type="pres">
      <dgm:prSet presAssocID="{0FD4790F-46F0-48D6-8D8E-B40A37C124E1}" presName="composite" presStyleCnt="0"/>
      <dgm:spPr/>
    </dgm:pt>
    <dgm:pt modelId="{EB72B0F5-B7D9-453A-A21E-E2694DC9FC69}" type="pres">
      <dgm:prSet presAssocID="{0FD4790F-46F0-48D6-8D8E-B40A37C124E1}" presName="imgShp" presStyleLbl="fgImgPlace1" presStyleIdx="2" presStyleCnt="14"/>
      <dgm:spPr/>
    </dgm:pt>
    <dgm:pt modelId="{050F0956-9A92-4BB2-BA68-54CBEF9EEBCD}" type="pres">
      <dgm:prSet presAssocID="{0FD4790F-46F0-48D6-8D8E-B40A37C124E1}" presName="txShp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760CF2-B6BA-4677-B6D6-50CDBC0971C0}" type="pres">
      <dgm:prSet presAssocID="{0E0070B9-4D0F-4E0E-A7DE-59F3920C1218}" presName="spacing" presStyleCnt="0"/>
      <dgm:spPr/>
    </dgm:pt>
    <dgm:pt modelId="{B7393928-4B49-41B2-B13E-396F82BA7FC5}" type="pres">
      <dgm:prSet presAssocID="{B2F34291-34A9-4688-A95E-1EEF0F201B2D}" presName="composite" presStyleCnt="0"/>
      <dgm:spPr/>
    </dgm:pt>
    <dgm:pt modelId="{F04E497B-F981-4EC5-8732-3CEFCB292935}" type="pres">
      <dgm:prSet presAssocID="{B2F34291-34A9-4688-A95E-1EEF0F201B2D}" presName="imgShp" presStyleLbl="fgImgPlace1" presStyleIdx="3" presStyleCnt="14"/>
      <dgm:spPr/>
    </dgm:pt>
    <dgm:pt modelId="{75978258-302C-4599-B5FD-2C0536475CA5}" type="pres">
      <dgm:prSet presAssocID="{B2F34291-34A9-4688-A95E-1EEF0F201B2D}" presName="txShp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23F668-82B6-4153-9A4A-AAE91E085D69}" type="pres">
      <dgm:prSet presAssocID="{438B027A-8C1E-4D52-BF5A-71316C3DF6BB}" presName="spacing" presStyleCnt="0"/>
      <dgm:spPr/>
    </dgm:pt>
    <dgm:pt modelId="{97346621-742B-405A-AEA3-4547ECF03AAA}" type="pres">
      <dgm:prSet presAssocID="{1DCD00C9-B7E7-4C7C-9125-31BA49B1EC9D}" presName="composite" presStyleCnt="0"/>
      <dgm:spPr/>
    </dgm:pt>
    <dgm:pt modelId="{9B3FA038-F326-4BF2-A4B8-C1AB86E9EDD2}" type="pres">
      <dgm:prSet presAssocID="{1DCD00C9-B7E7-4C7C-9125-31BA49B1EC9D}" presName="imgShp" presStyleLbl="fgImgPlace1" presStyleIdx="4" presStyleCnt="14"/>
      <dgm:spPr/>
    </dgm:pt>
    <dgm:pt modelId="{7B417799-28EE-4D6E-B7A2-6B1F1D5283D1}" type="pres">
      <dgm:prSet presAssocID="{1DCD00C9-B7E7-4C7C-9125-31BA49B1EC9D}" presName="txShp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254061-6B01-40B2-9831-1E1F449973E3}" type="pres">
      <dgm:prSet presAssocID="{A567E14F-6B6E-430A-B813-7ED4DF6E7F6D}" presName="spacing" presStyleCnt="0"/>
      <dgm:spPr/>
    </dgm:pt>
    <dgm:pt modelId="{EA29F595-A619-4B17-9364-3E8CF86AFE9A}" type="pres">
      <dgm:prSet presAssocID="{1678DD29-EAC3-4DD4-8515-AB8AB0CFB9AE}" presName="composite" presStyleCnt="0"/>
      <dgm:spPr/>
    </dgm:pt>
    <dgm:pt modelId="{EA06BEC3-DB9D-4BE1-974D-EDDE2E5B9B75}" type="pres">
      <dgm:prSet presAssocID="{1678DD29-EAC3-4DD4-8515-AB8AB0CFB9AE}" presName="imgShp" presStyleLbl="fgImgPlace1" presStyleIdx="5" presStyleCnt="14"/>
      <dgm:spPr/>
    </dgm:pt>
    <dgm:pt modelId="{C5E02699-D146-406A-95E9-8C6420D98926}" type="pres">
      <dgm:prSet presAssocID="{1678DD29-EAC3-4DD4-8515-AB8AB0CFB9AE}" presName="txShp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733758-5140-4838-91BB-E54754EAAB3D}" type="pres">
      <dgm:prSet presAssocID="{1B350D4F-8D0F-4D4D-85B5-BC4F53C653B0}" presName="spacing" presStyleCnt="0"/>
      <dgm:spPr/>
    </dgm:pt>
    <dgm:pt modelId="{653E454B-87A9-4968-A61A-9A99C112FE45}" type="pres">
      <dgm:prSet presAssocID="{5C81E61F-2848-42D7-958C-0D51288EE999}" presName="composite" presStyleCnt="0"/>
      <dgm:spPr/>
    </dgm:pt>
    <dgm:pt modelId="{EE4E6E55-3AB5-47E5-AE0F-7C5214B3C187}" type="pres">
      <dgm:prSet presAssocID="{5C81E61F-2848-42D7-958C-0D51288EE999}" presName="imgShp" presStyleLbl="fgImgPlace1" presStyleIdx="6" presStyleCnt="14"/>
      <dgm:spPr/>
    </dgm:pt>
    <dgm:pt modelId="{8A13581F-86F5-4C74-821C-8FB3A519E29F}" type="pres">
      <dgm:prSet presAssocID="{5C81E61F-2848-42D7-958C-0D51288EE999}" presName="txShp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F64536-A245-43D4-9441-08351365B63C}" type="pres">
      <dgm:prSet presAssocID="{D1590E68-4D7A-421A-815F-DC66432F5BBC}" presName="spacing" presStyleCnt="0"/>
      <dgm:spPr/>
    </dgm:pt>
    <dgm:pt modelId="{5BC0FF9B-59A4-4900-9E68-D3A503F9F2CF}" type="pres">
      <dgm:prSet presAssocID="{0ECE0C78-1EE4-4795-8C49-A87557B02A77}" presName="composite" presStyleCnt="0"/>
      <dgm:spPr/>
    </dgm:pt>
    <dgm:pt modelId="{10C7A64C-3344-4807-82A4-43BA97EAD10A}" type="pres">
      <dgm:prSet presAssocID="{0ECE0C78-1EE4-4795-8C49-A87557B02A77}" presName="imgShp" presStyleLbl="fgImgPlace1" presStyleIdx="7" presStyleCnt="14"/>
      <dgm:spPr/>
    </dgm:pt>
    <dgm:pt modelId="{09AE5A2F-3C8C-4DEB-A92B-BADAC0757351}" type="pres">
      <dgm:prSet presAssocID="{0ECE0C78-1EE4-4795-8C49-A87557B02A77}" presName="txShp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9ECA72E-5D1C-4BF0-A531-D695F1ADBED9}" type="pres">
      <dgm:prSet presAssocID="{B589C767-A57E-4AC6-8458-2CA4BEF18278}" presName="spacing" presStyleCnt="0"/>
      <dgm:spPr/>
    </dgm:pt>
    <dgm:pt modelId="{9A993EE3-98E7-4B14-B585-4CF1DA62198B}" type="pres">
      <dgm:prSet presAssocID="{B180FC67-995A-45CF-AD64-1F1B2E75C814}" presName="composite" presStyleCnt="0"/>
      <dgm:spPr/>
    </dgm:pt>
    <dgm:pt modelId="{0D228064-D92E-4B9F-8A85-29A49BB8DBE4}" type="pres">
      <dgm:prSet presAssocID="{B180FC67-995A-45CF-AD64-1F1B2E75C814}" presName="imgShp" presStyleLbl="fgImgPlace1" presStyleIdx="8" presStyleCnt="14"/>
      <dgm:spPr/>
    </dgm:pt>
    <dgm:pt modelId="{FF7C1F30-0190-4F55-ABB7-544C05659864}" type="pres">
      <dgm:prSet presAssocID="{B180FC67-995A-45CF-AD64-1F1B2E75C814}" presName="txShp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CD63F8-6A3A-4645-AC64-9E42EFD6710B}" type="pres">
      <dgm:prSet presAssocID="{C7182C7D-F095-43C9-B2FD-906EF4DC7884}" presName="spacing" presStyleCnt="0"/>
      <dgm:spPr/>
    </dgm:pt>
    <dgm:pt modelId="{B666E8BF-72DB-449D-9C40-B8B9C198AD36}" type="pres">
      <dgm:prSet presAssocID="{E78C5433-F4B4-4C8E-B84C-305E84EFA0C9}" presName="composite" presStyleCnt="0"/>
      <dgm:spPr/>
    </dgm:pt>
    <dgm:pt modelId="{65072CBF-D80B-4658-84B9-247F73AF1F9F}" type="pres">
      <dgm:prSet presAssocID="{E78C5433-F4B4-4C8E-B84C-305E84EFA0C9}" presName="imgShp" presStyleLbl="fgImgPlace1" presStyleIdx="9" presStyleCnt="14"/>
      <dgm:spPr/>
    </dgm:pt>
    <dgm:pt modelId="{AE3B15BF-5CA9-47C4-821B-146C3A5D65A4}" type="pres">
      <dgm:prSet presAssocID="{E78C5433-F4B4-4C8E-B84C-305E84EFA0C9}" presName="txShp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487F01-759B-4A77-99DF-D4DA1DAA89DF}" type="pres">
      <dgm:prSet presAssocID="{3B4CCF73-172A-4A23-A5F1-5F54150C9D2F}" presName="spacing" presStyleCnt="0"/>
      <dgm:spPr/>
    </dgm:pt>
    <dgm:pt modelId="{BCFD73B6-37B1-4E29-8756-F29683B189A1}" type="pres">
      <dgm:prSet presAssocID="{79230929-F950-4D9F-977B-74BE33E9F65F}" presName="composite" presStyleCnt="0"/>
      <dgm:spPr/>
    </dgm:pt>
    <dgm:pt modelId="{A9437BFD-631C-4AE4-94EF-1DD62AE78532}" type="pres">
      <dgm:prSet presAssocID="{79230929-F950-4D9F-977B-74BE33E9F65F}" presName="imgShp" presStyleLbl="fgImgPlace1" presStyleIdx="10" presStyleCnt="14"/>
      <dgm:spPr/>
    </dgm:pt>
    <dgm:pt modelId="{B060E88F-EFEE-479F-862B-ADEB7A7089DE}" type="pres">
      <dgm:prSet presAssocID="{79230929-F950-4D9F-977B-74BE33E9F65F}" presName="txShp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E13A1B-3C36-4AB7-82AA-8A8D63F3504B}" type="pres">
      <dgm:prSet presAssocID="{1B55BE5B-AEF3-4EC0-9B62-07E18938EB2E}" presName="spacing" presStyleCnt="0"/>
      <dgm:spPr/>
    </dgm:pt>
    <dgm:pt modelId="{A20A5713-850F-466B-9C47-1A97EF426DCD}" type="pres">
      <dgm:prSet presAssocID="{B1344FCF-5363-4047-B3B4-EABBB2D73090}" presName="composite" presStyleCnt="0"/>
      <dgm:spPr/>
    </dgm:pt>
    <dgm:pt modelId="{4070953A-ADE6-4051-B8DA-A492DFE8C0F4}" type="pres">
      <dgm:prSet presAssocID="{B1344FCF-5363-4047-B3B4-EABBB2D73090}" presName="imgShp" presStyleLbl="fgImgPlace1" presStyleIdx="11" presStyleCnt="14"/>
      <dgm:spPr/>
    </dgm:pt>
    <dgm:pt modelId="{44320F38-5A1A-47CF-99D2-F32BDF87E620}" type="pres">
      <dgm:prSet presAssocID="{B1344FCF-5363-4047-B3B4-EABBB2D73090}" presName="txShp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D55D12-C210-4099-8FCA-36A89B178052}" type="pres">
      <dgm:prSet presAssocID="{487CAD4E-A96E-4AA3-98CE-AE2034F43B96}" presName="spacing" presStyleCnt="0"/>
      <dgm:spPr/>
    </dgm:pt>
    <dgm:pt modelId="{5075D73C-6CDA-4164-81A3-638758AB54C1}" type="pres">
      <dgm:prSet presAssocID="{B27BB071-3883-4422-878B-AFD27E49E5D6}" presName="composite" presStyleCnt="0"/>
      <dgm:spPr/>
    </dgm:pt>
    <dgm:pt modelId="{27B53BE5-927E-43EF-B528-B5A2A1CF5A68}" type="pres">
      <dgm:prSet presAssocID="{B27BB071-3883-4422-878B-AFD27E49E5D6}" presName="imgShp" presStyleLbl="fgImgPlace1" presStyleIdx="12" presStyleCnt="14"/>
      <dgm:spPr/>
    </dgm:pt>
    <dgm:pt modelId="{2A66ACA4-A61B-49B8-AE12-73C436C976D1}" type="pres">
      <dgm:prSet presAssocID="{B27BB071-3883-4422-878B-AFD27E49E5D6}" presName="txShp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496892-D09D-4EB4-8247-9F69BF9CFEB2}" type="pres">
      <dgm:prSet presAssocID="{0B769EBB-6F65-48AA-9818-95ABEB44A323}" presName="spacing" presStyleCnt="0"/>
      <dgm:spPr/>
    </dgm:pt>
    <dgm:pt modelId="{4B1245FA-65EF-4055-AC87-BC6D6AC86D43}" type="pres">
      <dgm:prSet presAssocID="{6705DE15-7D88-4EEA-8EAA-D650238734AC}" presName="composite" presStyleCnt="0"/>
      <dgm:spPr/>
    </dgm:pt>
    <dgm:pt modelId="{1FB9FAA5-7760-4ACA-B916-7D86BCC2080C}" type="pres">
      <dgm:prSet presAssocID="{6705DE15-7D88-4EEA-8EAA-D650238734AC}" presName="imgShp" presStyleLbl="fgImgPlace1" presStyleIdx="13" presStyleCnt="14"/>
      <dgm:spPr/>
    </dgm:pt>
    <dgm:pt modelId="{1D97A0F7-8FFD-4D15-9F52-A933258B409A}" type="pres">
      <dgm:prSet presAssocID="{6705DE15-7D88-4EEA-8EAA-D650238734AC}" presName="txShp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51B7796-358F-47D4-8B26-E50FB4BE7343}" type="presOf" srcId="{79230929-F950-4D9F-977B-74BE33E9F65F}" destId="{B060E88F-EFEE-479F-862B-ADEB7A7089DE}" srcOrd="0" destOrd="0" presId="urn:microsoft.com/office/officeart/2005/8/layout/vList3"/>
    <dgm:cxn modelId="{AA08E840-793B-425B-AF0E-8E61CB7B312B}" type="presOf" srcId="{E78C5433-F4B4-4C8E-B84C-305E84EFA0C9}" destId="{AE3B15BF-5CA9-47C4-821B-146C3A5D65A4}" srcOrd="0" destOrd="0" presId="urn:microsoft.com/office/officeart/2005/8/layout/vList3"/>
    <dgm:cxn modelId="{6B6B7C14-2419-4A81-AFE7-8EA77044232D}" srcId="{E07C9530-F5A0-45D2-A18B-9F96F2466A5A}" destId="{79230929-F950-4D9F-977B-74BE33E9F65F}" srcOrd="10" destOrd="0" parTransId="{6B1FDDC8-273B-422B-9AE8-5CD87EAC05B8}" sibTransId="{1B55BE5B-AEF3-4EC0-9B62-07E18938EB2E}"/>
    <dgm:cxn modelId="{EEBCE23F-8133-42C7-8576-5621823974FA}" type="presOf" srcId="{B2F34291-34A9-4688-A95E-1EEF0F201B2D}" destId="{75978258-302C-4599-B5FD-2C0536475CA5}" srcOrd="0" destOrd="0" presId="urn:microsoft.com/office/officeart/2005/8/layout/vList3"/>
    <dgm:cxn modelId="{2807ED0E-C054-4C72-BF25-543329BAEE54}" srcId="{E07C9530-F5A0-45D2-A18B-9F96F2466A5A}" destId="{B180FC67-995A-45CF-AD64-1F1B2E75C814}" srcOrd="8" destOrd="0" parTransId="{EBA614AF-AE86-4C81-BE48-D985424B1BE5}" sibTransId="{C7182C7D-F095-43C9-B2FD-906EF4DC7884}"/>
    <dgm:cxn modelId="{8EC20980-3C7F-49B2-8DD1-C9B3CDFFFC4D}" srcId="{E07C9530-F5A0-45D2-A18B-9F96F2466A5A}" destId="{0FD4790F-46F0-48D6-8D8E-B40A37C124E1}" srcOrd="2" destOrd="0" parTransId="{95F2C4B7-9C76-4A36-B4A7-E12757C53D98}" sibTransId="{0E0070B9-4D0F-4E0E-A7DE-59F3920C1218}"/>
    <dgm:cxn modelId="{E67488F6-59F5-476E-8D01-84075ACB1D35}" type="presOf" srcId="{5C81E61F-2848-42D7-958C-0D51288EE999}" destId="{8A13581F-86F5-4C74-821C-8FB3A519E29F}" srcOrd="0" destOrd="0" presId="urn:microsoft.com/office/officeart/2005/8/layout/vList3"/>
    <dgm:cxn modelId="{82D05E07-F1E8-402E-9A34-797F3E471568}" type="presOf" srcId="{E07C9530-F5A0-45D2-A18B-9F96F2466A5A}" destId="{193E4390-66D0-4109-A5DD-14657B71BAF2}" srcOrd="0" destOrd="0" presId="urn:microsoft.com/office/officeart/2005/8/layout/vList3"/>
    <dgm:cxn modelId="{40AE1F9D-0868-4FE4-A4EE-7169B252C6C2}" type="presOf" srcId="{B1344FCF-5363-4047-B3B4-EABBB2D73090}" destId="{44320F38-5A1A-47CF-99D2-F32BDF87E620}" srcOrd="0" destOrd="0" presId="urn:microsoft.com/office/officeart/2005/8/layout/vList3"/>
    <dgm:cxn modelId="{6462723D-A029-414D-9CDA-6F9BDDA32340}" type="presOf" srcId="{19CF5B0B-FDF5-4921-846F-27BCD41ABA40}" destId="{7C70F21C-77F0-4DEB-B93A-0FB5FD5D1CC4}" srcOrd="0" destOrd="0" presId="urn:microsoft.com/office/officeart/2005/8/layout/vList3"/>
    <dgm:cxn modelId="{BE41800C-58E9-485D-95D6-970F0840B717}" type="presOf" srcId="{1DCD00C9-B7E7-4C7C-9125-31BA49B1EC9D}" destId="{7B417799-28EE-4D6E-B7A2-6B1F1D5283D1}" srcOrd="0" destOrd="0" presId="urn:microsoft.com/office/officeart/2005/8/layout/vList3"/>
    <dgm:cxn modelId="{1FC12ADE-A3D4-440A-B768-507DB80640FC}" type="presOf" srcId="{6705DE15-7D88-4EEA-8EAA-D650238734AC}" destId="{1D97A0F7-8FFD-4D15-9F52-A933258B409A}" srcOrd="0" destOrd="0" presId="urn:microsoft.com/office/officeart/2005/8/layout/vList3"/>
    <dgm:cxn modelId="{21EFDCAC-ED0D-4CF4-A9CC-F37439EDF839}" srcId="{E07C9530-F5A0-45D2-A18B-9F96F2466A5A}" destId="{DF64F6E0-D114-483A-926E-0AC1B8DAE8D4}" srcOrd="1" destOrd="0" parTransId="{942F76C8-59D6-45CF-9F11-3402D89133CA}" sibTransId="{C2A0C708-CF30-4E70-B09D-7E9F67CE4D41}"/>
    <dgm:cxn modelId="{D66EB293-F126-43F5-9B82-873B0D7AD3BA}" type="presOf" srcId="{0FD4790F-46F0-48D6-8D8E-B40A37C124E1}" destId="{050F0956-9A92-4BB2-BA68-54CBEF9EEBCD}" srcOrd="0" destOrd="0" presId="urn:microsoft.com/office/officeart/2005/8/layout/vList3"/>
    <dgm:cxn modelId="{68749AE2-EBF6-480C-8548-20A84B33871D}" srcId="{E07C9530-F5A0-45D2-A18B-9F96F2466A5A}" destId="{B2F34291-34A9-4688-A95E-1EEF0F201B2D}" srcOrd="3" destOrd="0" parTransId="{C3117277-1421-4D37-8FCF-0D9A78F0BFB1}" sibTransId="{438B027A-8C1E-4D52-BF5A-71316C3DF6BB}"/>
    <dgm:cxn modelId="{FA9C03B4-9D25-405D-8B39-2FF41A01708D}" srcId="{E07C9530-F5A0-45D2-A18B-9F96F2466A5A}" destId="{1678DD29-EAC3-4DD4-8515-AB8AB0CFB9AE}" srcOrd="5" destOrd="0" parTransId="{9882DB70-BB0D-497B-A84B-5792DB83C3AC}" sibTransId="{1B350D4F-8D0F-4D4D-85B5-BC4F53C653B0}"/>
    <dgm:cxn modelId="{1F95D0AD-1957-4A0B-B840-F01EBCCE036A}" srcId="{E07C9530-F5A0-45D2-A18B-9F96F2466A5A}" destId="{0ECE0C78-1EE4-4795-8C49-A87557B02A77}" srcOrd="7" destOrd="0" parTransId="{B17D0B64-08AE-4689-A052-CF7A3B9DC93D}" sibTransId="{B589C767-A57E-4AC6-8458-2CA4BEF18278}"/>
    <dgm:cxn modelId="{5FF4B80F-59FD-4DDB-8606-7D2E67F0CDBF}" type="presOf" srcId="{B180FC67-995A-45CF-AD64-1F1B2E75C814}" destId="{FF7C1F30-0190-4F55-ABB7-544C05659864}" srcOrd="0" destOrd="0" presId="urn:microsoft.com/office/officeart/2005/8/layout/vList3"/>
    <dgm:cxn modelId="{D7D9F2F0-E675-4CF0-8A75-0EB4616E0659}" type="presOf" srcId="{1678DD29-EAC3-4DD4-8515-AB8AB0CFB9AE}" destId="{C5E02699-D146-406A-95E9-8C6420D98926}" srcOrd="0" destOrd="0" presId="urn:microsoft.com/office/officeart/2005/8/layout/vList3"/>
    <dgm:cxn modelId="{2AF83A9D-C1F5-4D7F-A726-8EAE5EA572D0}" srcId="{E07C9530-F5A0-45D2-A18B-9F96F2466A5A}" destId="{6705DE15-7D88-4EEA-8EAA-D650238734AC}" srcOrd="13" destOrd="0" parTransId="{15D79132-9487-49BF-BA27-054AAB907868}" sibTransId="{7D865B4A-34E0-4B91-BE86-F6B52A50F6EB}"/>
    <dgm:cxn modelId="{668B3D4F-44A6-4A2D-959E-41DA648DF597}" srcId="{E07C9530-F5A0-45D2-A18B-9F96F2466A5A}" destId="{B27BB071-3883-4422-878B-AFD27E49E5D6}" srcOrd="12" destOrd="0" parTransId="{1C5E7F2C-0994-400B-A5A2-BBA4D378C144}" sibTransId="{0B769EBB-6F65-48AA-9818-95ABEB44A323}"/>
    <dgm:cxn modelId="{6DAB0A69-3928-4A13-8724-4016D0083AF6}" type="presOf" srcId="{B27BB071-3883-4422-878B-AFD27E49E5D6}" destId="{2A66ACA4-A61B-49B8-AE12-73C436C976D1}" srcOrd="0" destOrd="0" presId="urn:microsoft.com/office/officeart/2005/8/layout/vList3"/>
    <dgm:cxn modelId="{D53BFCBA-B956-44A0-BBF6-3319FAF6BC9A}" srcId="{E07C9530-F5A0-45D2-A18B-9F96F2466A5A}" destId="{19CF5B0B-FDF5-4921-846F-27BCD41ABA40}" srcOrd="0" destOrd="0" parTransId="{700DADF1-A6F7-4F10-9B3B-F502728EB43D}" sibTransId="{552EE197-CCC2-4740-9DEA-F48935020B9A}"/>
    <dgm:cxn modelId="{61F86E66-8B1F-4D46-8C46-43D054194C25}" type="presOf" srcId="{DF64F6E0-D114-483A-926E-0AC1B8DAE8D4}" destId="{6ABB0F95-A23C-4350-819B-BD27651EE266}" srcOrd="0" destOrd="0" presId="urn:microsoft.com/office/officeart/2005/8/layout/vList3"/>
    <dgm:cxn modelId="{6F2FD664-6992-4CC1-86D6-09D7F06D7675}" srcId="{E07C9530-F5A0-45D2-A18B-9F96F2466A5A}" destId="{1DCD00C9-B7E7-4C7C-9125-31BA49B1EC9D}" srcOrd="4" destOrd="0" parTransId="{DB6332F0-3C81-4BDC-BEBB-EA781B9A66DB}" sibTransId="{A567E14F-6B6E-430A-B813-7ED4DF6E7F6D}"/>
    <dgm:cxn modelId="{F3520779-1FEB-439B-A5CF-C5B476D839D9}" srcId="{E07C9530-F5A0-45D2-A18B-9F96F2466A5A}" destId="{E78C5433-F4B4-4C8E-B84C-305E84EFA0C9}" srcOrd="9" destOrd="0" parTransId="{D5646CD2-1A95-4DCF-8EA7-BAA54E701551}" sibTransId="{3B4CCF73-172A-4A23-A5F1-5F54150C9D2F}"/>
    <dgm:cxn modelId="{E6132196-7C6B-411D-B2D8-5A463F05DEE8}" type="presOf" srcId="{0ECE0C78-1EE4-4795-8C49-A87557B02A77}" destId="{09AE5A2F-3C8C-4DEB-A92B-BADAC0757351}" srcOrd="0" destOrd="0" presId="urn:microsoft.com/office/officeart/2005/8/layout/vList3"/>
    <dgm:cxn modelId="{5AEDC526-C420-4A45-A757-C69E053C7DB9}" srcId="{E07C9530-F5A0-45D2-A18B-9F96F2466A5A}" destId="{5C81E61F-2848-42D7-958C-0D51288EE999}" srcOrd="6" destOrd="0" parTransId="{E2840BD1-B513-4EB4-9439-704CA4CC5AC6}" sibTransId="{D1590E68-4D7A-421A-815F-DC66432F5BBC}"/>
    <dgm:cxn modelId="{6DB30CC2-949A-4502-B937-2AD3AB0EDEBC}" srcId="{E07C9530-F5A0-45D2-A18B-9F96F2466A5A}" destId="{B1344FCF-5363-4047-B3B4-EABBB2D73090}" srcOrd="11" destOrd="0" parTransId="{4F52DA69-5B71-4DCC-A649-1B29D299BD5E}" sibTransId="{487CAD4E-A96E-4AA3-98CE-AE2034F43B96}"/>
    <dgm:cxn modelId="{7C3734E0-4B02-4996-82CC-5A066994AD5F}" type="presParOf" srcId="{193E4390-66D0-4109-A5DD-14657B71BAF2}" destId="{B3326446-7FCC-4835-A3E2-FD19B4D4C7A4}" srcOrd="0" destOrd="0" presId="urn:microsoft.com/office/officeart/2005/8/layout/vList3"/>
    <dgm:cxn modelId="{18D26AD0-ABED-4884-8E81-565B34242837}" type="presParOf" srcId="{B3326446-7FCC-4835-A3E2-FD19B4D4C7A4}" destId="{2862575C-B529-4F04-85EF-71D6DE19F676}" srcOrd="0" destOrd="0" presId="urn:microsoft.com/office/officeart/2005/8/layout/vList3"/>
    <dgm:cxn modelId="{FDD38FF6-A000-453E-B844-49023D316385}" type="presParOf" srcId="{B3326446-7FCC-4835-A3E2-FD19B4D4C7A4}" destId="{7C70F21C-77F0-4DEB-B93A-0FB5FD5D1CC4}" srcOrd="1" destOrd="0" presId="urn:microsoft.com/office/officeart/2005/8/layout/vList3"/>
    <dgm:cxn modelId="{44592AA2-DE89-4BD5-AC6B-24309FBB0438}" type="presParOf" srcId="{193E4390-66D0-4109-A5DD-14657B71BAF2}" destId="{89E22FC1-CE27-46CD-9A85-B28BFBF1438D}" srcOrd="1" destOrd="0" presId="urn:microsoft.com/office/officeart/2005/8/layout/vList3"/>
    <dgm:cxn modelId="{C5D80DAA-FF04-4D18-8797-E66168EF1C2E}" type="presParOf" srcId="{193E4390-66D0-4109-A5DD-14657B71BAF2}" destId="{323A96F4-4EB0-4DE7-8598-002E35AA2618}" srcOrd="2" destOrd="0" presId="urn:microsoft.com/office/officeart/2005/8/layout/vList3"/>
    <dgm:cxn modelId="{39A0C5C9-9E5E-4471-B8A9-8B140C4BF694}" type="presParOf" srcId="{323A96F4-4EB0-4DE7-8598-002E35AA2618}" destId="{46D5B292-F666-4D21-895B-08B1F1BC2CF9}" srcOrd="0" destOrd="0" presId="urn:microsoft.com/office/officeart/2005/8/layout/vList3"/>
    <dgm:cxn modelId="{012D5230-614F-4E7E-A260-999E49C104AD}" type="presParOf" srcId="{323A96F4-4EB0-4DE7-8598-002E35AA2618}" destId="{6ABB0F95-A23C-4350-819B-BD27651EE266}" srcOrd="1" destOrd="0" presId="urn:microsoft.com/office/officeart/2005/8/layout/vList3"/>
    <dgm:cxn modelId="{411036D1-5C86-482E-B5DA-EA8580439784}" type="presParOf" srcId="{193E4390-66D0-4109-A5DD-14657B71BAF2}" destId="{54104392-D6E4-4A7E-9C39-F3A042D93BFC}" srcOrd="3" destOrd="0" presId="urn:microsoft.com/office/officeart/2005/8/layout/vList3"/>
    <dgm:cxn modelId="{AE3D42A1-E874-4BFF-98F3-4671DB020846}" type="presParOf" srcId="{193E4390-66D0-4109-A5DD-14657B71BAF2}" destId="{7CBF730E-33C3-4377-AC10-F978611D3F5B}" srcOrd="4" destOrd="0" presId="urn:microsoft.com/office/officeart/2005/8/layout/vList3"/>
    <dgm:cxn modelId="{0FB2AFB4-D34B-464F-825F-46B58F9A60CC}" type="presParOf" srcId="{7CBF730E-33C3-4377-AC10-F978611D3F5B}" destId="{EB72B0F5-B7D9-453A-A21E-E2694DC9FC69}" srcOrd="0" destOrd="0" presId="urn:microsoft.com/office/officeart/2005/8/layout/vList3"/>
    <dgm:cxn modelId="{244FED93-A4E3-413E-B895-5A4E77F28B81}" type="presParOf" srcId="{7CBF730E-33C3-4377-AC10-F978611D3F5B}" destId="{050F0956-9A92-4BB2-BA68-54CBEF9EEBCD}" srcOrd="1" destOrd="0" presId="urn:microsoft.com/office/officeart/2005/8/layout/vList3"/>
    <dgm:cxn modelId="{80C66250-480B-4A98-829F-A35C376A4BC9}" type="presParOf" srcId="{193E4390-66D0-4109-A5DD-14657B71BAF2}" destId="{31760CF2-B6BA-4677-B6D6-50CDBC0971C0}" srcOrd="5" destOrd="0" presId="urn:microsoft.com/office/officeart/2005/8/layout/vList3"/>
    <dgm:cxn modelId="{BB20A1B8-E981-46BA-961B-9FD017DF771B}" type="presParOf" srcId="{193E4390-66D0-4109-A5DD-14657B71BAF2}" destId="{B7393928-4B49-41B2-B13E-396F82BA7FC5}" srcOrd="6" destOrd="0" presId="urn:microsoft.com/office/officeart/2005/8/layout/vList3"/>
    <dgm:cxn modelId="{D0280C29-7B99-4165-9564-D472BEAF179D}" type="presParOf" srcId="{B7393928-4B49-41B2-B13E-396F82BA7FC5}" destId="{F04E497B-F981-4EC5-8732-3CEFCB292935}" srcOrd="0" destOrd="0" presId="urn:microsoft.com/office/officeart/2005/8/layout/vList3"/>
    <dgm:cxn modelId="{D1E8645C-F494-4D33-8A3D-A536C5C1DC48}" type="presParOf" srcId="{B7393928-4B49-41B2-B13E-396F82BA7FC5}" destId="{75978258-302C-4599-B5FD-2C0536475CA5}" srcOrd="1" destOrd="0" presId="urn:microsoft.com/office/officeart/2005/8/layout/vList3"/>
    <dgm:cxn modelId="{56B7CB0D-4ADF-4BE7-990F-A1C630FD3A16}" type="presParOf" srcId="{193E4390-66D0-4109-A5DD-14657B71BAF2}" destId="{B523F668-82B6-4153-9A4A-AAE91E085D69}" srcOrd="7" destOrd="0" presId="urn:microsoft.com/office/officeart/2005/8/layout/vList3"/>
    <dgm:cxn modelId="{E184BD89-E2D9-46E0-A4E5-5272B9F9313E}" type="presParOf" srcId="{193E4390-66D0-4109-A5DD-14657B71BAF2}" destId="{97346621-742B-405A-AEA3-4547ECF03AAA}" srcOrd="8" destOrd="0" presId="urn:microsoft.com/office/officeart/2005/8/layout/vList3"/>
    <dgm:cxn modelId="{693D3CEE-D455-4D0A-8AEC-B4BA6B4D6683}" type="presParOf" srcId="{97346621-742B-405A-AEA3-4547ECF03AAA}" destId="{9B3FA038-F326-4BF2-A4B8-C1AB86E9EDD2}" srcOrd="0" destOrd="0" presId="urn:microsoft.com/office/officeart/2005/8/layout/vList3"/>
    <dgm:cxn modelId="{B58142D0-E34F-4180-89D7-4CF44CD92CC7}" type="presParOf" srcId="{97346621-742B-405A-AEA3-4547ECF03AAA}" destId="{7B417799-28EE-4D6E-B7A2-6B1F1D5283D1}" srcOrd="1" destOrd="0" presId="urn:microsoft.com/office/officeart/2005/8/layout/vList3"/>
    <dgm:cxn modelId="{72882542-F1FC-4B46-93C1-773983CCAC93}" type="presParOf" srcId="{193E4390-66D0-4109-A5DD-14657B71BAF2}" destId="{FD254061-6B01-40B2-9831-1E1F449973E3}" srcOrd="9" destOrd="0" presId="urn:microsoft.com/office/officeart/2005/8/layout/vList3"/>
    <dgm:cxn modelId="{70AF8D2A-8AE4-4104-AA77-B77CB1BBC391}" type="presParOf" srcId="{193E4390-66D0-4109-A5DD-14657B71BAF2}" destId="{EA29F595-A619-4B17-9364-3E8CF86AFE9A}" srcOrd="10" destOrd="0" presId="urn:microsoft.com/office/officeart/2005/8/layout/vList3"/>
    <dgm:cxn modelId="{4D46DE82-08EC-4DB8-964A-41C4E1582A22}" type="presParOf" srcId="{EA29F595-A619-4B17-9364-3E8CF86AFE9A}" destId="{EA06BEC3-DB9D-4BE1-974D-EDDE2E5B9B75}" srcOrd="0" destOrd="0" presId="urn:microsoft.com/office/officeart/2005/8/layout/vList3"/>
    <dgm:cxn modelId="{2ADC1D70-E590-4091-AC85-95B179183C78}" type="presParOf" srcId="{EA29F595-A619-4B17-9364-3E8CF86AFE9A}" destId="{C5E02699-D146-406A-95E9-8C6420D98926}" srcOrd="1" destOrd="0" presId="urn:microsoft.com/office/officeart/2005/8/layout/vList3"/>
    <dgm:cxn modelId="{912DC646-B602-41C2-BC67-0DE81AF574CF}" type="presParOf" srcId="{193E4390-66D0-4109-A5DD-14657B71BAF2}" destId="{3D733758-5140-4838-91BB-E54754EAAB3D}" srcOrd="11" destOrd="0" presId="urn:microsoft.com/office/officeart/2005/8/layout/vList3"/>
    <dgm:cxn modelId="{FA3F8A3F-6343-4A12-97E7-CBA697DD1FD8}" type="presParOf" srcId="{193E4390-66D0-4109-A5DD-14657B71BAF2}" destId="{653E454B-87A9-4968-A61A-9A99C112FE45}" srcOrd="12" destOrd="0" presId="urn:microsoft.com/office/officeart/2005/8/layout/vList3"/>
    <dgm:cxn modelId="{BC247E7E-4BFA-4739-BDAD-368FC13D112B}" type="presParOf" srcId="{653E454B-87A9-4968-A61A-9A99C112FE45}" destId="{EE4E6E55-3AB5-47E5-AE0F-7C5214B3C187}" srcOrd="0" destOrd="0" presId="urn:microsoft.com/office/officeart/2005/8/layout/vList3"/>
    <dgm:cxn modelId="{C37FEE76-AD8C-4D9E-9E84-ECC766C68F31}" type="presParOf" srcId="{653E454B-87A9-4968-A61A-9A99C112FE45}" destId="{8A13581F-86F5-4C74-821C-8FB3A519E29F}" srcOrd="1" destOrd="0" presId="urn:microsoft.com/office/officeart/2005/8/layout/vList3"/>
    <dgm:cxn modelId="{5246686F-1521-494C-8467-78306DA8FBCC}" type="presParOf" srcId="{193E4390-66D0-4109-A5DD-14657B71BAF2}" destId="{92F64536-A245-43D4-9441-08351365B63C}" srcOrd="13" destOrd="0" presId="urn:microsoft.com/office/officeart/2005/8/layout/vList3"/>
    <dgm:cxn modelId="{1DC1F5B6-A0D2-4E69-9ED2-16D8B4D80BCE}" type="presParOf" srcId="{193E4390-66D0-4109-A5DD-14657B71BAF2}" destId="{5BC0FF9B-59A4-4900-9E68-D3A503F9F2CF}" srcOrd="14" destOrd="0" presId="urn:microsoft.com/office/officeart/2005/8/layout/vList3"/>
    <dgm:cxn modelId="{0D78B36A-FB2A-4CE8-92D6-AF9B2DE96464}" type="presParOf" srcId="{5BC0FF9B-59A4-4900-9E68-D3A503F9F2CF}" destId="{10C7A64C-3344-4807-82A4-43BA97EAD10A}" srcOrd="0" destOrd="0" presId="urn:microsoft.com/office/officeart/2005/8/layout/vList3"/>
    <dgm:cxn modelId="{C304B951-1520-450E-9F4A-E0F6E8135B58}" type="presParOf" srcId="{5BC0FF9B-59A4-4900-9E68-D3A503F9F2CF}" destId="{09AE5A2F-3C8C-4DEB-A92B-BADAC0757351}" srcOrd="1" destOrd="0" presId="urn:microsoft.com/office/officeart/2005/8/layout/vList3"/>
    <dgm:cxn modelId="{05D940CD-5A06-4342-B6E8-A7AED507DBAD}" type="presParOf" srcId="{193E4390-66D0-4109-A5DD-14657B71BAF2}" destId="{C9ECA72E-5D1C-4BF0-A531-D695F1ADBED9}" srcOrd="15" destOrd="0" presId="urn:microsoft.com/office/officeart/2005/8/layout/vList3"/>
    <dgm:cxn modelId="{FCF37703-91CB-4908-812D-99C654681E85}" type="presParOf" srcId="{193E4390-66D0-4109-A5DD-14657B71BAF2}" destId="{9A993EE3-98E7-4B14-B585-4CF1DA62198B}" srcOrd="16" destOrd="0" presId="urn:microsoft.com/office/officeart/2005/8/layout/vList3"/>
    <dgm:cxn modelId="{CD8B8A5F-108F-4B2E-9EE8-C39377883535}" type="presParOf" srcId="{9A993EE3-98E7-4B14-B585-4CF1DA62198B}" destId="{0D228064-D92E-4B9F-8A85-29A49BB8DBE4}" srcOrd="0" destOrd="0" presId="urn:microsoft.com/office/officeart/2005/8/layout/vList3"/>
    <dgm:cxn modelId="{FD5F1CB8-A742-4174-A280-2866524BCE2B}" type="presParOf" srcId="{9A993EE3-98E7-4B14-B585-4CF1DA62198B}" destId="{FF7C1F30-0190-4F55-ABB7-544C05659864}" srcOrd="1" destOrd="0" presId="urn:microsoft.com/office/officeart/2005/8/layout/vList3"/>
    <dgm:cxn modelId="{2A83E068-4F4E-4F27-86B6-D25498979726}" type="presParOf" srcId="{193E4390-66D0-4109-A5DD-14657B71BAF2}" destId="{F0CD63F8-6A3A-4645-AC64-9E42EFD6710B}" srcOrd="17" destOrd="0" presId="urn:microsoft.com/office/officeart/2005/8/layout/vList3"/>
    <dgm:cxn modelId="{60BC8A19-1A9C-4D80-AD74-90291A08B9CE}" type="presParOf" srcId="{193E4390-66D0-4109-A5DD-14657B71BAF2}" destId="{B666E8BF-72DB-449D-9C40-B8B9C198AD36}" srcOrd="18" destOrd="0" presId="urn:microsoft.com/office/officeart/2005/8/layout/vList3"/>
    <dgm:cxn modelId="{2B7FB180-60E2-4C97-A7FD-932B6990BE35}" type="presParOf" srcId="{B666E8BF-72DB-449D-9C40-B8B9C198AD36}" destId="{65072CBF-D80B-4658-84B9-247F73AF1F9F}" srcOrd="0" destOrd="0" presId="urn:microsoft.com/office/officeart/2005/8/layout/vList3"/>
    <dgm:cxn modelId="{B1562263-CA78-4DE9-8EF9-CF9FBF950340}" type="presParOf" srcId="{B666E8BF-72DB-449D-9C40-B8B9C198AD36}" destId="{AE3B15BF-5CA9-47C4-821B-146C3A5D65A4}" srcOrd="1" destOrd="0" presId="urn:microsoft.com/office/officeart/2005/8/layout/vList3"/>
    <dgm:cxn modelId="{03785226-2E3B-4CD7-B1AC-C77FC7E73F7F}" type="presParOf" srcId="{193E4390-66D0-4109-A5DD-14657B71BAF2}" destId="{EB487F01-759B-4A77-99DF-D4DA1DAA89DF}" srcOrd="19" destOrd="0" presId="urn:microsoft.com/office/officeart/2005/8/layout/vList3"/>
    <dgm:cxn modelId="{3186BE97-B430-49AB-9B8D-78198FB744A7}" type="presParOf" srcId="{193E4390-66D0-4109-A5DD-14657B71BAF2}" destId="{BCFD73B6-37B1-4E29-8756-F29683B189A1}" srcOrd="20" destOrd="0" presId="urn:microsoft.com/office/officeart/2005/8/layout/vList3"/>
    <dgm:cxn modelId="{DA46145D-741C-4596-B56D-1FA79A97D642}" type="presParOf" srcId="{BCFD73B6-37B1-4E29-8756-F29683B189A1}" destId="{A9437BFD-631C-4AE4-94EF-1DD62AE78532}" srcOrd="0" destOrd="0" presId="urn:microsoft.com/office/officeart/2005/8/layout/vList3"/>
    <dgm:cxn modelId="{BE9B8E24-CFF9-4F0A-8FF6-99C10F016BAB}" type="presParOf" srcId="{BCFD73B6-37B1-4E29-8756-F29683B189A1}" destId="{B060E88F-EFEE-479F-862B-ADEB7A7089DE}" srcOrd="1" destOrd="0" presId="urn:microsoft.com/office/officeart/2005/8/layout/vList3"/>
    <dgm:cxn modelId="{3381B17E-4F60-4B1E-AAD7-1C535CEECDC8}" type="presParOf" srcId="{193E4390-66D0-4109-A5DD-14657B71BAF2}" destId="{4AE13A1B-3C36-4AB7-82AA-8A8D63F3504B}" srcOrd="21" destOrd="0" presId="urn:microsoft.com/office/officeart/2005/8/layout/vList3"/>
    <dgm:cxn modelId="{DEEEBAFC-0D66-43AC-B679-FF0F575EAB40}" type="presParOf" srcId="{193E4390-66D0-4109-A5DD-14657B71BAF2}" destId="{A20A5713-850F-466B-9C47-1A97EF426DCD}" srcOrd="22" destOrd="0" presId="urn:microsoft.com/office/officeart/2005/8/layout/vList3"/>
    <dgm:cxn modelId="{ABC915A0-4F70-43CB-8BD2-432F1A8E99B5}" type="presParOf" srcId="{A20A5713-850F-466B-9C47-1A97EF426DCD}" destId="{4070953A-ADE6-4051-B8DA-A492DFE8C0F4}" srcOrd="0" destOrd="0" presId="urn:microsoft.com/office/officeart/2005/8/layout/vList3"/>
    <dgm:cxn modelId="{DF65DC87-9264-4E10-A47B-5B18663B1A39}" type="presParOf" srcId="{A20A5713-850F-466B-9C47-1A97EF426DCD}" destId="{44320F38-5A1A-47CF-99D2-F32BDF87E620}" srcOrd="1" destOrd="0" presId="urn:microsoft.com/office/officeart/2005/8/layout/vList3"/>
    <dgm:cxn modelId="{DD26B26E-A854-4636-BD45-9D70CD7DAA7E}" type="presParOf" srcId="{193E4390-66D0-4109-A5DD-14657B71BAF2}" destId="{37D55D12-C210-4099-8FCA-36A89B178052}" srcOrd="23" destOrd="0" presId="urn:microsoft.com/office/officeart/2005/8/layout/vList3"/>
    <dgm:cxn modelId="{39396D76-D99F-45BB-8FAB-A5F887B6CF10}" type="presParOf" srcId="{193E4390-66D0-4109-A5DD-14657B71BAF2}" destId="{5075D73C-6CDA-4164-81A3-638758AB54C1}" srcOrd="24" destOrd="0" presId="urn:microsoft.com/office/officeart/2005/8/layout/vList3"/>
    <dgm:cxn modelId="{16CF8187-2A08-44CC-B38E-75008B3A9402}" type="presParOf" srcId="{5075D73C-6CDA-4164-81A3-638758AB54C1}" destId="{27B53BE5-927E-43EF-B528-B5A2A1CF5A68}" srcOrd="0" destOrd="0" presId="urn:microsoft.com/office/officeart/2005/8/layout/vList3"/>
    <dgm:cxn modelId="{88FCCF5D-7462-4A69-B0BA-C299673C51B9}" type="presParOf" srcId="{5075D73C-6CDA-4164-81A3-638758AB54C1}" destId="{2A66ACA4-A61B-49B8-AE12-73C436C976D1}" srcOrd="1" destOrd="0" presId="urn:microsoft.com/office/officeart/2005/8/layout/vList3"/>
    <dgm:cxn modelId="{B434C67B-5BB8-4AD9-86FA-F7CF154E5DC2}" type="presParOf" srcId="{193E4390-66D0-4109-A5DD-14657B71BAF2}" destId="{D4496892-D09D-4EB4-8247-9F69BF9CFEB2}" srcOrd="25" destOrd="0" presId="urn:microsoft.com/office/officeart/2005/8/layout/vList3"/>
    <dgm:cxn modelId="{0F7A82A8-DF81-41FF-993D-E363B190070F}" type="presParOf" srcId="{193E4390-66D0-4109-A5DD-14657B71BAF2}" destId="{4B1245FA-65EF-4055-AC87-BC6D6AC86D43}" srcOrd="26" destOrd="0" presId="urn:microsoft.com/office/officeart/2005/8/layout/vList3"/>
    <dgm:cxn modelId="{F258AEA1-64E2-4DDC-BA4D-525CCA4F9C7A}" type="presParOf" srcId="{4B1245FA-65EF-4055-AC87-BC6D6AC86D43}" destId="{1FB9FAA5-7760-4ACA-B916-7D86BCC2080C}" srcOrd="0" destOrd="0" presId="urn:microsoft.com/office/officeart/2005/8/layout/vList3"/>
    <dgm:cxn modelId="{E72D184C-FBDF-452F-8B37-23CED6DF26FD}" type="presParOf" srcId="{4B1245FA-65EF-4055-AC87-BC6D6AC86D43}" destId="{1D97A0F7-8FFD-4D15-9F52-A933258B409A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3857652" cy="568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000496" y="571480"/>
            <a:ext cx="4686304" cy="588332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4000" b="1" i="1" dirty="0" smtClean="0">
                <a:solidFill>
                  <a:srgbClr val="00B050"/>
                </a:solidFill>
              </a:rPr>
              <a:t>Презентація </a:t>
            </a:r>
            <a:r>
              <a:rPr lang="uk-UA" sz="4000" b="1" i="1" dirty="0" smtClean="0"/>
              <a:t>  </a:t>
            </a:r>
            <a:r>
              <a:rPr lang="uk-UA" sz="4000" b="1" i="1" dirty="0" smtClean="0">
                <a:solidFill>
                  <a:srgbClr val="00B050"/>
                </a:solidFill>
              </a:rPr>
              <a:t>роботи  з теми:</a:t>
            </a:r>
          </a:p>
          <a:p>
            <a:pPr>
              <a:buNone/>
            </a:pPr>
            <a:endParaRPr lang="uk-UA" sz="3600" b="1" i="1" dirty="0" smtClean="0"/>
          </a:p>
          <a:p>
            <a:pPr algn="ctr">
              <a:buNone/>
            </a:pPr>
            <a:r>
              <a:rPr lang="uk-UA" sz="3600" b="1" i="1" dirty="0" smtClean="0">
                <a:solidFill>
                  <a:srgbClr val="FF0000"/>
                </a:solidFill>
              </a:rPr>
              <a:t>«Розвиток навички читання»</a:t>
            </a:r>
          </a:p>
          <a:p>
            <a:pPr>
              <a:buNone/>
            </a:pPr>
            <a:endParaRPr lang="uk-UA" sz="4000" b="1" i="1" dirty="0" smtClean="0"/>
          </a:p>
          <a:p>
            <a:pPr>
              <a:buNone/>
            </a:pPr>
            <a:r>
              <a:rPr lang="uk-UA" sz="4000" b="1" i="1" dirty="0" smtClean="0"/>
              <a:t>Вчитель: </a:t>
            </a:r>
          </a:p>
          <a:p>
            <a:pPr>
              <a:buNone/>
            </a:pPr>
            <a:r>
              <a:rPr lang="uk-UA" sz="4000" b="1" i="1" dirty="0" smtClean="0"/>
              <a:t>Головій  Оксана Іванівна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729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500430" y="2357430"/>
            <a:ext cx="2000264" cy="2214578"/>
          </a:xfrm>
          <a:prstGeom prst="ellipse">
            <a:avLst/>
          </a:prstGeom>
          <a:solidFill>
            <a:srgbClr val="00B05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Книжка</a:t>
            </a:r>
            <a:endParaRPr lang="ru-RU" sz="2400" b="1" dirty="0"/>
          </a:p>
        </p:txBody>
      </p:sp>
      <p:sp>
        <p:nvSpPr>
          <p:cNvPr id="6" name="Овал 5"/>
          <p:cNvSpPr/>
          <p:nvPr/>
        </p:nvSpPr>
        <p:spPr>
          <a:xfrm>
            <a:off x="5000628" y="4714884"/>
            <a:ext cx="2714644" cy="1500198"/>
          </a:xfrm>
          <a:prstGeom prst="ellipse">
            <a:avLst/>
          </a:prstGeom>
          <a:solidFill>
            <a:srgbClr val="4C5664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Повчання</a:t>
            </a:r>
            <a:endParaRPr lang="ru-RU" sz="2400" b="1" dirty="0"/>
          </a:p>
        </p:txBody>
      </p:sp>
      <p:sp>
        <p:nvSpPr>
          <p:cNvPr id="7" name="Овал 6"/>
          <p:cNvSpPr/>
          <p:nvPr/>
        </p:nvSpPr>
        <p:spPr>
          <a:xfrm>
            <a:off x="214282" y="3071810"/>
            <a:ext cx="2500330" cy="1500198"/>
          </a:xfrm>
          <a:prstGeom prst="ellipse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Малюнки</a:t>
            </a:r>
            <a:endParaRPr lang="ru-RU" sz="2400" b="1" dirty="0"/>
          </a:p>
        </p:txBody>
      </p:sp>
      <p:sp>
        <p:nvSpPr>
          <p:cNvPr id="8" name="Овал 7"/>
          <p:cNvSpPr/>
          <p:nvPr/>
        </p:nvSpPr>
        <p:spPr>
          <a:xfrm>
            <a:off x="6286512" y="2714620"/>
            <a:ext cx="2643206" cy="150019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Мудрість</a:t>
            </a:r>
            <a:endParaRPr lang="ru-RU" sz="2400" b="1" dirty="0"/>
          </a:p>
        </p:txBody>
      </p:sp>
      <p:sp>
        <p:nvSpPr>
          <p:cNvPr id="9" name="Овал 8"/>
          <p:cNvSpPr/>
          <p:nvPr/>
        </p:nvSpPr>
        <p:spPr>
          <a:xfrm>
            <a:off x="3500430" y="0"/>
            <a:ext cx="2000264" cy="1500198"/>
          </a:xfrm>
          <a:prstGeom prst="ellipse">
            <a:avLst/>
          </a:prstGeom>
          <a:solidFill>
            <a:srgbClr val="FFC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Знання </a:t>
            </a:r>
            <a:endParaRPr lang="ru-RU" sz="2400" b="1" dirty="0"/>
          </a:p>
        </p:txBody>
      </p:sp>
      <p:sp>
        <p:nvSpPr>
          <p:cNvPr id="10" name="Овал 9"/>
          <p:cNvSpPr/>
          <p:nvPr/>
        </p:nvSpPr>
        <p:spPr>
          <a:xfrm>
            <a:off x="1000100" y="928670"/>
            <a:ext cx="2000264" cy="1500198"/>
          </a:xfrm>
          <a:prstGeom prst="ellipse">
            <a:avLst/>
          </a:prstGeom>
          <a:solidFill>
            <a:srgbClr val="00B0F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Папір</a:t>
            </a:r>
            <a:endParaRPr lang="ru-RU" sz="2400" b="1" dirty="0"/>
          </a:p>
        </p:txBody>
      </p:sp>
      <p:sp>
        <p:nvSpPr>
          <p:cNvPr id="12" name="Овал 11"/>
          <p:cNvSpPr/>
          <p:nvPr/>
        </p:nvSpPr>
        <p:spPr>
          <a:xfrm>
            <a:off x="6000760" y="714356"/>
            <a:ext cx="2714644" cy="150019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Ілюстрації</a:t>
            </a:r>
            <a:endParaRPr lang="ru-RU" sz="2400" b="1" dirty="0"/>
          </a:p>
        </p:txBody>
      </p:sp>
      <p:sp>
        <p:nvSpPr>
          <p:cNvPr id="13" name="Овал 12"/>
          <p:cNvSpPr/>
          <p:nvPr/>
        </p:nvSpPr>
        <p:spPr>
          <a:xfrm>
            <a:off x="1428728" y="4786322"/>
            <a:ext cx="2000264" cy="1500198"/>
          </a:xfrm>
          <a:prstGeom prst="ellipse">
            <a:avLst/>
          </a:prstGeom>
          <a:solidFill>
            <a:srgbClr val="825E2E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Розум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 rot="2139653" flipV="1">
            <a:off x="2824563" y="2239460"/>
            <a:ext cx="1087726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5400000" flipV="1">
            <a:off x="4117375" y="1883361"/>
            <a:ext cx="785818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7947302" flipV="1">
            <a:off x="5072333" y="2182924"/>
            <a:ext cx="1087726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2139653" flipV="1">
            <a:off x="5303150" y="4230912"/>
            <a:ext cx="1087726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7947302" flipV="1">
            <a:off x="2812056" y="4446833"/>
            <a:ext cx="1087726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10800000" flipV="1">
            <a:off x="2714612" y="3571876"/>
            <a:ext cx="785818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5500694" y="3429000"/>
            <a:ext cx="785818" cy="16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>
            <a:noAutofit/>
          </a:bodyPr>
          <a:lstStyle/>
          <a:p>
            <a:pPr algn="ctr"/>
            <a:r>
              <a:rPr lang="uk-UA" sz="8000" dirty="0" smtClean="0"/>
              <a:t>Висновки</a:t>
            </a:r>
            <a:endParaRPr lang="ru-RU" sz="8000" dirty="0"/>
          </a:p>
        </p:txBody>
      </p:sp>
      <p:pic>
        <p:nvPicPr>
          <p:cNvPr id="7169" name="Picture 1" descr="C:\Documents and Settings\Admin\Рабочий стол\img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10892"/>
            <a:ext cx="7262810" cy="5232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Admin\Рабочий стол\img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Admin\Рабочий стол\img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15370" cy="50006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                                              </a:t>
            </a:r>
            <a:r>
              <a:rPr lang="uk-UA" dirty="0" smtClean="0">
                <a:latin typeface="Book Antiqua" pitchFamily="18" charset="0"/>
              </a:rPr>
              <a:t>- це основа, яка дозволить нарощувати духовний та інтелектуальний потенціал особистості, її формуванню приділяється максимальна увага на уроках читання. Під час роботи з художнім твором навичка читання включається до складнішої читацької діяльності, спрямована на сприйняття, усвідомлення, відтворення тексту.</a:t>
            </a:r>
            <a:endParaRPr lang="ru-RU" dirty="0" smtClean="0">
              <a:latin typeface="Book Antiqua" pitchFamily="18" charset="0"/>
            </a:endParaRPr>
          </a:p>
          <a:p>
            <a:pPr>
              <a:buNone/>
            </a:pPr>
            <a:r>
              <a:rPr lang="uk-UA" dirty="0" smtClean="0">
                <a:latin typeface="Book Antiqua" pitchFamily="18" charset="0"/>
              </a:rPr>
              <a:t>           Щоб душа дитини відгукнулась на художній твір, задзвеніла чарівною музикою, треба, як зазначив В.О. Сухомлинський, "зуміти торкнутися її струн" </a:t>
            </a:r>
            <a:endParaRPr lang="ru-RU" dirty="0" smtClean="0">
              <a:latin typeface="Book Antiqua" pitchFamily="18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428604"/>
            <a:ext cx="4643470" cy="8754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Навичка читання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img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Admin\Рабочий стол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28596" y="285728"/>
            <a:ext cx="80724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24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Читання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це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особливе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віконце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, через яке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діти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бачать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світ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самих себе.” </a:t>
            </a:r>
          </a:p>
          <a:p>
            <a:endParaRPr lang="ru-RU" sz="24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Читання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це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найважливіший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інструмент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джерело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багатого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духовного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життя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.”</a:t>
            </a:r>
          </a:p>
          <a:p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Навчіть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усіх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дітей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читати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так ,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щоб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вони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вміли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читаючи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думати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думаючи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3">
                    <a:lumMod val="75000"/>
                  </a:schemeClr>
                </a:solidFill>
              </a:rPr>
              <a:t>читати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…” </a:t>
            </a:r>
          </a:p>
          <a:p>
            <a:endParaRPr lang="ru-RU" sz="24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В. </a:t>
            </a:r>
            <a:r>
              <a:rPr lang="ru-RU" sz="2400" b="1" i="1" dirty="0" err="1" smtClean="0">
                <a:solidFill>
                  <a:schemeClr val="bg2">
                    <a:lumMod val="50000"/>
                  </a:schemeClr>
                </a:solidFill>
              </a:rPr>
              <a:t>Сухомлинський</a:t>
            </a:r>
            <a:endParaRPr lang="ru-RU" sz="24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28596" y="0"/>
          <a:ext cx="8229600" cy="1589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785786" y="192880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навчальний</a:t>
            </a:r>
            <a:r>
              <a:rPr lang="ru-RU" sz="2000" b="1" dirty="0" smtClean="0"/>
              <a:t> предмет </a:t>
            </a: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72198" y="1928802"/>
            <a:ext cx="242889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err="1" smtClean="0"/>
              <a:t>засіб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навчання</a:t>
            </a:r>
            <a:r>
              <a:rPr lang="ru-RU" sz="2400" b="1" dirty="0" smtClean="0"/>
              <a:t> </a:t>
            </a:r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4286256"/>
            <a:ext cx="242889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здібностей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596" y="3214686"/>
            <a:ext cx="400052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000" b="1" dirty="0" err="1" smtClean="0"/>
              <a:t>вироблення</a:t>
            </a:r>
            <a:r>
              <a:rPr lang="ru-RU" sz="2000" b="1" dirty="0" smtClean="0"/>
              <a:t> </a:t>
            </a:r>
          </a:p>
          <a:p>
            <a:pPr algn="ctr">
              <a:buNone/>
            </a:pPr>
            <a:r>
              <a:rPr lang="ru-RU" sz="2000" b="1" dirty="0" err="1" smtClean="0"/>
              <a:t>повноцінної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навички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читання</a:t>
            </a:r>
            <a:endParaRPr lang="ru-RU" sz="20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15108" y="3357562"/>
            <a:ext cx="242889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</a:p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429132"/>
            <a:ext cx="200026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err="1" smtClean="0"/>
              <a:t>правильність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628" y="5286388"/>
            <a:ext cx="242889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42976" y="5072074"/>
            <a:ext cx="178595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err="1" smtClean="0"/>
              <a:t>свідомість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85918" y="5715016"/>
            <a:ext cx="171451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виразність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428992" y="6215082"/>
            <a:ext cx="114300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smtClean="0"/>
              <a:t> темп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2071670" y="2857496"/>
            <a:ext cx="357190" cy="428628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20269659">
            <a:off x="3475972" y="4214435"/>
            <a:ext cx="357190" cy="1833309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20690257">
            <a:off x="2973272" y="4270845"/>
            <a:ext cx="357190" cy="1313978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2500298" y="4286256"/>
            <a:ext cx="357190" cy="642942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1097178">
            <a:off x="2058457" y="4188594"/>
            <a:ext cx="357190" cy="428628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Штриховая стрелка вправо 20"/>
          <p:cNvSpPr/>
          <p:nvPr/>
        </p:nvSpPr>
        <p:spPr>
          <a:xfrm rot="5400000">
            <a:off x="6500826" y="2928934"/>
            <a:ext cx="571504" cy="428628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Штриховая стрелка вправо 22"/>
          <p:cNvSpPr/>
          <p:nvPr/>
        </p:nvSpPr>
        <p:spPr>
          <a:xfrm rot="6744207">
            <a:off x="4687306" y="3686023"/>
            <a:ext cx="2341642" cy="428628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Штриховая стрелка вправо 23"/>
          <p:cNvSpPr/>
          <p:nvPr/>
        </p:nvSpPr>
        <p:spPr>
          <a:xfrm rot="6409256">
            <a:off x="5798124" y="3183048"/>
            <a:ext cx="1147675" cy="428628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img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Diagram 20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7286676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67494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3286148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uk-UA" b="1" dirty="0" smtClean="0">
                <a:solidFill>
                  <a:srgbClr val="002060"/>
                </a:solidFill>
              </a:rPr>
              <a:t>Упродовж усього періоду навчання в початковій школі потрібно удосконалювати техніку читання, прищеплювати любов до книги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81</TotalTime>
  <Words>218</Words>
  <PresentationFormat>Экран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Слайд 1</vt:lpstr>
      <vt:lpstr>Навичка читання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Висновки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Atom</cp:lastModifiedBy>
  <cp:revision>12</cp:revision>
  <dcterms:modified xsi:type="dcterms:W3CDTF">2018-02-13T18:14:02Z</dcterms:modified>
</cp:coreProperties>
</file>