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93" r:id="rId5"/>
    <p:sldId id="266" r:id="rId6"/>
    <p:sldId id="268" r:id="rId7"/>
    <p:sldId id="284" r:id="rId8"/>
    <p:sldId id="285" r:id="rId9"/>
    <p:sldId id="287" r:id="rId10"/>
    <p:sldId id="288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1D93-1353-44E6-8D47-F1D4A585E9C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103C-612F-4174-A85B-8452191A9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33.gif"/><Relationship Id="rId4" Type="http://schemas.openxmlformats.org/officeDocument/2006/relationships/image" Target="../media/image4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91/47064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"/>
            <a:ext cx="9144000" cy="6858025"/>
          </a:xfrm>
          <a:prstGeom prst="rect">
            <a:avLst/>
          </a:prstGeom>
          <a:noFill/>
        </p:spPr>
      </p:pic>
      <p:pic>
        <p:nvPicPr>
          <p:cNvPr id="5" name="Рисунок 4" descr="vignette_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243408"/>
            <a:ext cx="6768752" cy="32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2033" y="1052736"/>
            <a:ext cx="4639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_63c43_87c14d9b_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143248"/>
            <a:ext cx="2915816" cy="2736304"/>
          </a:xfrm>
          <a:prstGeom prst="rect">
            <a:avLst/>
          </a:prstGeom>
          <a:noFill/>
        </p:spPr>
      </p:pic>
      <p:pic>
        <p:nvPicPr>
          <p:cNvPr id="9" name="Рисунок 8" descr="0_63c42_d30df221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28800"/>
            <a:ext cx="219573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00042"/>
            <a:ext cx="3601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Відгадай загадку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7144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неї</a:t>
            </a:r>
            <a:r>
              <a:rPr lang="ru-RU" sz="2000" b="1" dirty="0" smtClean="0">
                <a:solidFill>
                  <a:srgbClr val="7030A0"/>
                </a:solidFill>
              </a:rPr>
              <a:t> ноги — </a:t>
            </a:r>
            <a:r>
              <a:rPr lang="ru-RU" sz="2000" b="1" dirty="0" err="1" smtClean="0">
                <a:solidFill>
                  <a:srgbClr val="7030A0"/>
                </a:solidFill>
              </a:rPr>
              <a:t>наче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ласти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</a:p>
          <a:p>
            <a:pPr fontAlgn="base"/>
            <a:r>
              <a:rPr lang="ru-RU" sz="2000" b="1" dirty="0" err="1" smtClean="0">
                <a:solidFill>
                  <a:srgbClr val="7030A0"/>
                </a:solidFill>
              </a:rPr>
              <a:t>Дзьоб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плескатий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червонястий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</a:p>
          <a:p>
            <a:pPr fontAlgn="base"/>
            <a:r>
              <a:rPr lang="ru-RU" sz="2000" b="1" dirty="0" smtClean="0">
                <a:solidFill>
                  <a:srgbClr val="7030A0"/>
                </a:solidFill>
              </a:rPr>
              <a:t>— </a:t>
            </a:r>
            <a:r>
              <a:rPr lang="ru-RU" sz="2000" b="1" dirty="0" err="1" smtClean="0">
                <a:solidFill>
                  <a:srgbClr val="7030A0"/>
                </a:solidFill>
              </a:rPr>
              <a:t>Кря-кря-кря</a:t>
            </a:r>
            <a:r>
              <a:rPr lang="ru-RU" sz="2000" b="1" dirty="0" smtClean="0">
                <a:solidFill>
                  <a:srgbClr val="7030A0"/>
                </a:solidFill>
              </a:rPr>
              <a:t>, — </a:t>
            </a:r>
            <a:r>
              <a:rPr lang="ru-RU" sz="2000" b="1" dirty="0" err="1" smtClean="0">
                <a:solidFill>
                  <a:srgbClr val="7030A0"/>
                </a:solidFill>
              </a:rPr>
              <a:t>пливе</a:t>
            </a:r>
            <a:r>
              <a:rPr lang="ru-RU" sz="2000" b="1" dirty="0" smtClean="0">
                <a:solidFill>
                  <a:srgbClr val="7030A0"/>
                </a:solidFill>
              </a:rPr>
              <a:t> по </a:t>
            </a:r>
            <a:r>
              <a:rPr lang="ru-RU" sz="2000" b="1" dirty="0" err="1" smtClean="0">
                <a:solidFill>
                  <a:srgbClr val="7030A0"/>
                </a:solidFill>
              </a:rPr>
              <a:t>річці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</a:p>
          <a:p>
            <a:pPr fontAlgn="base"/>
            <a:r>
              <a:rPr lang="ru-RU" sz="2000" b="1" dirty="0" err="1" smtClean="0">
                <a:solidFill>
                  <a:srgbClr val="7030A0"/>
                </a:solidFill>
              </a:rPr>
              <a:t>Їсть</a:t>
            </a:r>
            <a:r>
              <a:rPr lang="ru-RU" sz="2000" b="1" dirty="0" smtClean="0">
                <a:solidFill>
                  <a:srgbClr val="7030A0"/>
                </a:solidFill>
              </a:rPr>
              <a:t> зерно, скубе </a:t>
            </a:r>
            <a:r>
              <a:rPr lang="ru-RU" sz="2000" b="1" dirty="0" err="1" smtClean="0">
                <a:solidFill>
                  <a:srgbClr val="7030A0"/>
                </a:solidFill>
              </a:rPr>
              <a:t>травичку</a:t>
            </a:r>
            <a:r>
              <a:rPr lang="ru-RU" sz="2000" b="1" dirty="0" smtClean="0">
                <a:solidFill>
                  <a:srgbClr val="7030A0"/>
                </a:solidFill>
              </a:rPr>
              <a:t>… </a:t>
            </a:r>
          </a:p>
          <a:p>
            <a:pPr fontAlgn="base"/>
            <a:r>
              <a:rPr lang="ru-RU" sz="2000" b="1" dirty="0" err="1" smtClean="0">
                <a:solidFill>
                  <a:srgbClr val="7030A0"/>
                </a:solidFill>
              </a:rPr>
              <a:t>Ви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вгадали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цю</a:t>
            </a:r>
            <a:r>
              <a:rPr lang="ru-RU" sz="2000" b="1" dirty="0" smtClean="0">
                <a:solidFill>
                  <a:srgbClr val="7030A0"/>
                </a:solidFill>
              </a:rPr>
              <a:t> босячку? </a:t>
            </a:r>
          </a:p>
          <a:p>
            <a:pPr fontAlgn="base"/>
            <a:r>
              <a:rPr lang="ru-RU" sz="2000" b="1" dirty="0" err="1" smtClean="0">
                <a:solidFill>
                  <a:srgbClr val="7030A0"/>
                </a:solidFill>
              </a:rPr>
              <a:t>Хто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це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діти</a:t>
            </a:r>
            <a:r>
              <a:rPr lang="ru-RU" sz="2000" b="1" dirty="0" smtClean="0">
                <a:solidFill>
                  <a:srgbClr val="7030A0"/>
                </a:solidFill>
              </a:rPr>
              <a:t>? </a:t>
            </a:r>
            <a:r>
              <a:rPr lang="ru-RU" sz="2000" b="1" dirty="0" err="1" smtClean="0">
                <a:solidFill>
                  <a:srgbClr val="7030A0"/>
                </a:solidFill>
              </a:rPr>
              <a:t>Звісно</a:t>
            </a:r>
            <a:r>
              <a:rPr lang="ru-RU" sz="2000" b="1" dirty="0" smtClean="0">
                <a:solidFill>
                  <a:srgbClr val="7030A0"/>
                </a:solidFill>
              </a:rPr>
              <a:t>, …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levko.info/wp-content/uploads/2012/02/kryvenka_kachechk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785794"/>
            <a:ext cx="2047876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Продовження </a:t>
            </a:r>
            <a:r>
              <a:rPr lang="uk-UA" smtClean="0"/>
              <a:t>в автора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FonyD/18-Liney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85736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Схилились голівки до праці мерщій.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Ти всі перешкоди здолати зумій!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Працюй наполегливо, швидко, старанно.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Щоб жодна хвилинка не втратилась марно.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Нови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14752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98884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Казав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казку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казочку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Приказку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приказочку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Косарикам – косарям, 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Казкарикам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казкарям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2700" dirty="0" smtClean="0"/>
              <a:t> </a:t>
            </a:r>
            <a:endParaRPr lang="ru-RU" sz="2700" dirty="0"/>
          </a:p>
        </p:txBody>
      </p:sp>
      <p:pic>
        <p:nvPicPr>
          <p:cNvPr id="5" name="Рисунок 4" descr="/Files/images/biblioteka/0000005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180020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Admin\Рабочий стол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0"/>
            <a:ext cx="3203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ignette_30.png"/>
          <p:cNvPicPr/>
          <p:nvPr/>
        </p:nvPicPr>
        <p:blipFill>
          <a:blip r:embed="rId4" cstate="print"/>
          <a:srcRect b="8"/>
          <a:stretch>
            <a:fillRect/>
          </a:stretch>
        </p:blipFill>
        <p:spPr bwMode="auto">
          <a:xfrm>
            <a:off x="2123728" y="116632"/>
            <a:ext cx="46805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43808" y="332656"/>
            <a:ext cx="32600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Скоромовка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 descr="http://img-fotki.yandex.ru/get/5704/ladyo2004.1d5/0_59c67_288e2a9c_X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16541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g-fotki.yandex.ru/get/5904/ladyo2004.1d5/0_59c0e_dd49a48a_X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500174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g-fotki.yandex.ru/get/4404/ladyo2004.1d5/0_59c12_112053fe_X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7584" y="3645024"/>
            <a:ext cx="2304256" cy="251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48558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latin typeface="Segoe Print" pitchFamily="2" charset="0"/>
              </a:rPr>
              <a:t>Плутаниця</a:t>
            </a:r>
            <a:r>
              <a:rPr lang="uk-UA" sz="6000" b="1" dirty="0" smtClean="0"/>
              <a:t> 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1429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Вірний, як вовк.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Голодний, як їжак.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Неповороткий, як заєць.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Колючий, як пес.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Хитрий, як ведмідь.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Впертий, як лисиця.</a:t>
            </a:r>
          </a:p>
          <a:p>
            <a:endParaRPr lang="uk-UA" sz="2400" b="1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uk-UA" sz="2400" b="1" dirty="0" smtClean="0">
                <a:solidFill>
                  <a:srgbClr val="0070C0"/>
                </a:solidFill>
                <a:latin typeface="Segoe Print" pitchFamily="2" charset="0"/>
              </a:rPr>
              <a:t>Полохливий, як осел.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8" name="Рисунок 7" descr="lovelyanimals01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0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ннн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человодство - Фору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984"/>
            <a:ext cx="2071670" cy="24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RUSSIA.RU - Блоги - Денис Геннадиеви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14818"/>
            <a:ext cx="19288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amaschool.ru/wp-content/uploads/2013/08/zagadki-pro-sobak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46" y="4214818"/>
            <a:ext cx="2357454" cy="1571636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SEhQUEhQUFRQUFRQVFBQUFBQUFxUUFhQWFhQSFRQYHCggGBolHBYUITEhJSkrLi4uFx8zODMsNygtLisBCgoKDg0OGhAQGCwcICQsLCwtLCwsLCwtLCwsLCwsLCwsLCwsLCwsLCwsLCwsLiwsLCwtNywsMSwuLCwsNywsLP/AABEIAL0BCwMBIgACEQEDEQH/xAAbAAACAwEBAQAAAAAAAAAAAAAABgMEBQIHAf/EAEAQAAECAgcEBwYEBQQDAAAAAAEAAgMRBAUSITFBUQZhcaETIjKBkbHRQlJiksHwcoKi4QcVI8LSFENTsnOz8f/EABkBAQADAQEAAAAAAAAAAAAAAAABAgMEBf/EACURAQEAAgICAgEEAwAAAAAAAAABAhEDEiExQVEEYXGxwRMiof/aAAwDAQACEQMRAD8A9YfXIh0h8OJc02Sx2MptEwRpPz8NSFSWOE2ua4ahwKVdu6MWhkcYCTH7r+o7deSO8JZh1rqGu4gTWdy1dLzHcemPp8MYvbPQGZ8BeoBW8PK18p/69rkkiFXml3BWG1zPFO6eh4gUtj+y4HdgbsQQcDhdvU6RhTrV4MnCRaRdeML/ALxKa6ppvStM+02QO8HB3ff3gq0y2rcdLypU2smQnsa+4PtSdkCJXHTHFXVj7UUQvhWgJmGbXFspOHhf+VTfSI1wV9SLQKxcwdR5aNLi3wNw7lqMr2JrD72n6OUTKJuFMyEufzyJrD+R3+aP5zE95nc31cnaHWmNCXRWjz/ueDW+i7bWL/8Ak5M9E7RHWt9CxG1g/wB8Hi0fSSlZWb8w08Jt9VO4arWQqUOsmntAt7pjxH1VuHEDhNpBGoM1KEVJpjIcrZszwJBlwtSkFJCitcJtIcNQQRyX2JDDgQQCDcQbwVhR6v6B1thIYcwb2aAnNvHvUVMbznSBJwF6+MdMA6iay6XSiYMRp7RY4AjOYl3FR0qsHFkNsO5z2Nc45tBEpDfMHhJNmmw94GJA4mS+gpcgQmYue1s/aMnPfvaDfL4jOemavUF1HhmbYgBONp5aD+W5s+5JTTWQvgKifSWDF7RxcApQmQomUlhwc08HAqVAIQhAIQhAIQhBDS6M2IxzHibXAgjcV5HtDU0SiRLLplhn0b8nDQ6OGYXsSoV1VTKTCMOJgbw4YtcMHD71VcsdrY5aeOQ46two66rfZ2PRnEPYXNyiNBLSN59k7iqENyw9N97bUCOm/YyIXPiaNa0T1mSW+RSZVNCiRnAQmF2p9kb3OwCcqDDfQX2XG2x4DjIZyAcW7xzElfH3tTP6NiFyx4IBF4N4OoOBXS2YlKutni0l8ETabywYt/CMxuyy3Ylk/eS9IVWl1dDidtgJ97B3zC9V6xvx8snjKbIBDtfNRsLjgbtZfunCNs009h7hucA4cpHms6Ps3EF4DHb2my4+MvNOsbzLivzphhjvePL0QQ8YOPeAfKSuxaO6Hc9rm/iBl3OwPiuJJ0jecOFnhTNLc3tXb8u/RTMp7hmu3wpqhGg2cMPLhuVLjYwz4bGrBrMq/Ap98wZHUXf/AFK1tSsjlV2wsOlG2gANmIDpaDSOWfd4K82toD7i8X3SeC0GeXWABSTCpmRwXUaNddeNPT0VpmpcG1Wk4JLDMsImw/DpPVt3iFmxK0ZZLQSC7tEY/EBpP6qnFp04dkGYBmGk4HA2fdmJiWHmsWJ2rlFyWmJn/mUxIAAee/fxX0xnSnK7iPosqhUyzgJ7ytEU8OF7fzNMyPXheo2acGl3SmWjSfVPEDzXIpoCqUp4OBv3Z7/vQqlK+abTowQaeM1qUOny7LiN2I8EnscVag0ghJUXF6DRKcHXOudloeG/d5q4kmg06dx+96aKuplrqu7QFx94a8dVrjltnZpeQhCsqEIQgEIQgFDEorHGbmNJ1LWn6KZCD41oAkBIaBZu0EC1CtZsIcOGDuR5LTVCvYobAfPMWRxcZfv3KL6TPaOoovVLfdkRwdO7xB8VprFqAzLtzWcy70W0k9F9hCEKUBCEIPjmzEjeFk02oIbr2f0zu7Py5d0lroRbHK43cuiTTKviQu2273m3t7zl3qo9k16AQsumVFDfe3qH4ez3t9JI7OP8v4zhEjUaWHh6KvJNVJqGKMAHjcQD3h0vqs+JUsY/7TuXnOSzyx+k5/475lZLV9cZrVbs+5rXOiWGBmImHOmeyABdM3YlZUUSWdmnPtXeAL8PvmowfhPLymu3vUBj+fKV6hZaYQuy6SptiqQREFhgLndkkyyBMwM5blO2jjAzmMRMhU4dJLXAtMnAggjIz/Zeg1a2FS4DHuYJ3tMri0g3gOF4GBA0IV8PJM+vuEmLRZSInpKflvQaOcQZ8R6STPWGz7mg9GbbfdPaHDJ3LvWQtOkrqxnHyT/VnQ4hab7jyPApjq2k2gJGTheDoVjxoIIX2rIxY6Ryz1BwP3oqWda5+Xi6n6h0gPbPA4OGjhiPvIhTrEq2PZiAZRBL8wEwfCY8FtrSXblsCEIUoCEIQCEIQCS69rYRooa0/wBOGTfk52BdwF4HetPaesSAYTDKY653HBg4jHdLVZuydUW3dM8dRp6g95wPa4Dz4KmV3dRfGa80yVLRTDhi1c53WI0uADe4Ad81fQhXUCEIQCEIQCEIQCEIQCq1lEswyekbCOT3WbIOQNrI4aq0lza+jTYHmfVmBN0mtJzDQJuecNAAe+LfCZ7ZFIp7ozi50h1W2rJ6rnNLg1w3Xu5LApcS8rcMOTHHgPAT+pS3STeVjW0jY2ZqP/VOcXEiGwyMsXOxsg5XY8QmiPsbRXNkGFpycHOnPUzN/eqGzlbQaNRIfSO6zjEdZaLTiLZE5DAXSmZC5atU7UUekOsscWuNwa9tmZ0BwJ3Tmt8OHK4duvj705c/yeOcnTvJfrfl53XdWvo0UsdeMWu94eqkqKrn0mKGNMhKbnH2W+qa/wCI1HBgsfm18u4jDySFR9umVYS1wbaiyNote+TWzEg1ssyc+5Z48fbPq2z5enHcrLf2m3oztiYFmU4lr3rWfDDkoNkw6BSItGfmA9uhldMcQR8io7IfxDZTHAOslriGtistAB5wY9jr2k3XzzF2a1q8cIdMosTUlh3h0mifC0teTivHfLHh58eaXrf6sv6wzLJrmqBFBcwSiDuDtx371rIUNccrjdwgHMHEXEHIjEFU4tzmniOU/omnaSgS/qtGMg/ya/6Hu3pYpYu7weYVcvMejc5y8e21RqR1Q73CHfKQZck3pCq2LkU51XFtQmHOUjxb1XcwVGNefnFpCEK6gQhCAXwlfV8cECPSZxnsbO+K4TOlozJ7h5J1gQgxoa0Sa0AAaAYJDosfo48Iu9hwDt3suPdf4J/Cpgvk+riJFDRNxAGpuVenU0MuF7jeBoPedoPPxktVjWV8yZu1yG5oyU3LSsm29GrcDsie93VHhjyCpvrh2rRwafqUqRqeTmoDSjqqXNpMDgK2f7zTxb6FTw65PtNad7TLkZ+aSRSjqpG046p3Oh9hVrDOJLfxCXMXc1chxA4TaQRqDNeeMrIqUVgMc9f3UzNHR6AhIorU5PePzu9VHErZ3/I/53eqnvEdKeKTSmQxN7g3jieAxKVq5rPpi1oEmNMxPEnCZ0xNywI1LmZzPLzxPio2RySFW57WmGm7TgOjuSnSBimOkRZwzu/xB+qwIgmq5LYvMP4jGKyIzrOEJ7cASBbaetOWNxEp71q7MVnRocKjQoVJixY0cF0drw9ooj4fXaYTpAGciMTgDdgmutdn20uGYb5yN4cJdR2Thvxu3qWotkqHQ5EMD35xInWdvlkO4Lfh57hZfr+Ppy/kfi48uGWOpN/P1fv9zftTWAjUaAy00xHBj4jQQS02JkEDC8ryH+JOz8V7YMSFDfELS5rgxjnEAgEOkBhcfEL09tZMbgApBXI0WW/O3RJ40852XrKNSo8OBDozaGGwYUJ0OG0s6aM13UjOaQLw3pDO+QDpk5elbX0zpI4DDdCBE/jxPhIeC5FPa7EcN3ArlzGOFyvnydsZj9MuPh6Z5Z/ev+HyhUgRIbHjB7Q7hMYKdK+y1YWP6LzdMmGcpm8s3ajiU0KZdxNmq5iMDgQRMEEEHMHEJFryrzCcW4i8sPvNwIJ1GHgc0+KrWFCbGYWu4gjFpyIU1pxcnS/o89okaRB8eKcdm6RMPZoQ4cHXEeIn+ZKlZ0F0F8ni/IjBw1H3crtT07o3secB1XfgOJ7rj+VZTxV+Sb8w8oQELVzhCEIBCEIFev6kNsxYYmDe9oxn7zRnPMKerK3ssskWpXN1nk07t+SYVh1w4dJgJtbMmQmS7AT3AfqVLNeVpd+GXWdLsgzM3G8nU+iWY8ckq3WUe04rLiLO1rIHRVwYqjcuCq7WTdKvojKuVzNNi2Iy+9Oqc0WkFzp1wYyrTRNBZERSwn3qm1ShBtiLNrhvB/SB9Fn5ogR594lLeCbv1KTolaTaccdvjo8hIKpEeSrboaidCSwuOlQr6HKR7FC4KFViG9WGRSs9rlYhuQWnxSU4bL18YkoUU9f2HH2hofi8/NMaFLCmCCDIgzBGRGBVsbo6zLw9UQs+pKw6aEHHtC54+IZ8DitBbMLNXSvTaGyK0teJjmDqDkUpU6ookEktnEZqB1h+Jox4jknVCizaZlYXdnK4BAhPN4uhk5jJh3jLUJiVWk1dCiXvhscdSBPxxVhrZADS7XmkRdOkIQpQEIQgEq1vFviHVxHy9X+1NSUKxEw//wAkT/2OVcvS2JajYqrECuRAq7gsGyoWn7M0FqnIQGTUJVy1cFqsuYuC1BBZXyyp7K+WUENlfQ1SyRJBy1qkAXJGnjevrWkZ+fqpFqhQZuB0v45X8/BaTmKtVYx+8v3V4rbCeHTw4+FYw1wYasuXBCZHJFN0Caqx4BC0f9RZPHVT0oteyd0xpgbpghZ6ct9l0hSwkPavsMKEr9GgkqVzZK1QHShuIxDTLjK5Z1IfJ1xJG8zynNWMb5Mmy1JsRQMogsniL2nzH5k5LzehR7Mne6Q7wM16OFpjVOaedvqEIVmIQhCAQhCAQhCASrS2daK3R7j8xtf3JqS/XMOzGtZRB+ptx5WfAquS2JRpTJEqq9a1aQpGaynrGtoiVmhsmVXkrtXtvUQqCkw5Hvl6earOatKnw+tu+svRU3tU2EViF8kpi1clqhKIhfF24KMlQOgvq4BUgCDQqs48foFZiPkVTq4ydx8x98lYpokVtjfDXjz06tr6SqbYilbEUWmee0FKZNRtiGUlbdeoHtVGKs5q+sauyF2xqCeA8hRRGqZoUcRBNRuyeC9MhCTQDoPJIFSUTpHsbkXAn8IvdyEu9ehLXBnyXYQhCuzCEIQCEIQCEIQCqVnROlhkDtDrNPxDDxvHeraECLTxNs/sbisKIU1bQQrL3jJwDx+aYPNpPelCK69YZN8fToLWqqDmsyjMmUyQYfRw95uHFJCs2mCZPE8rvoqjoauvavnRKBQMJcuhrS6FcOgppLKiMVJ33+62I0JZ8eGoSgarcBk1WYFoUFkyEiKnjQ7AadTdxkZKzEb0jJjEYjQr7Tocy0AEkYACZJNwkM/aVOi0gg6ZSOY0d93clf0iVSiTBX1sRaseiiJe245jP9xvWXFojm5KKne3YiILlXvX0FQJQFMwKOGFZhsKIfCuYcO0Vbh0QnFM1S1HKT4gwvaw8i708dFaY7RbpPs5V3RttuEnOFwzDfU4+C2kIWsmmNCEIUgQhCAQhCAQhCAQhCBZ2sHWbvYeR/cpGi9pO21b/wCoBpDn4ud/iktw6yxz9tsPTZqOjTMyr1MjzN2AuH1P39VFR3WIV1xN3qfCaqtNp3ISu7k9HtOxqmaxXKuqsxA6TpESxE5znmMMNFO6qIrfZDvwuH90lOqjcZ4hrl8NXzQ4gxhv8AfIlfDQ4hwY/wAJeaaNsWkQ1mUhiaTU0Z3sWd7nN+hKlgbJTM4sS73WD+4+ijrU9oRmC+XHzWnVo6wRXNFbDjxGNEmtcJC8+yDieK+0EycFVY31HC/quOjAMNTke7mkOkNLXuGjiMdCvQKmf1+LDyI9SkuvIFmkRR8bj3ONocir5elMfbqhRCQcyAZaz3FNUepi4BzCHtIBE+q6RvEjgeSVqp7SeqkidSycWH9JvH1HcmKMvBbjVVLtQ3j8pI+ZsxzUP8vh6p7Qr9VexLhVa04NceDHHnJaFGqVx9kMGriCflafqEyITrDsp0OrWQ78Xe8cuAwCuIQrKhCEIBCEIBCEIBCEIBCEIBCEIE3aSJOM/wCENb+m1/cUqt7a2K/pso8eYutyuxuaB9EuilC1+x+iwyvlvj6MdIf1W/hPmP3UdDxVKLSzZBuwlh4ZqpDrct9gfMfKSjZp6NUj5OI95sx+U3/9wtlec1XW5JtAhrsRZHn7w3HknqqacI0MPwN4cNHDEcMCNxC1xu2WU0uIQhXVCEIQee7VQ5UqJ8Vh36APoVSo+KvbfUkMpLbpzhNn871hwqyZnaHd6FYZe289HWqI8nMPxAfN1fMhZ22kCzHDvfYDxLeqeVnxWRRq3vk08LpX4g4knktDbGP/AKijwY7R2HOhxBjZc4NI7uqPmCne8VdaqhQ32XTTXVVOaHtxAd1DMWRPFuON913vLzRr1q0KnANkZSOPBVxy0tlNvWkLG2YrIxoZDjN8M2SdQey478R3LZW8u2FCEIUgQhCAQhCAQhCAQhCAQhCAQhCAQhCDyva8GHSIoPtOtt3tcJzHfMdxSyIi9rrWp4NJbZjMDpYG8ObwcLwlyL/DqjkzbEjN3EscB+mfNY5YXbXHOEei0qYLThI/fgQo30SJIO6OJZODrDpHKYMpFPlG/h7BaZuixXDQWWz3Eyn4STdR4LWNaxgAa0ANAwAGAScd+S5z4eOUGiRy4WIUV3CG8jvMrsV6PshQYsJjzFFm24ENmCRISLjLCd3gmBCvjhpS5bCEIV1QhCECXt/s9EjFsaCC5zW2XsGJaCSHNGZEzdwXnRJaZOBBGIIkRxBXvKii0dj+01rvxNB81nlhvyvjnp4gyLpjlxXomxdWvdCjdPDIhxQ0BjwQTK1N1nEYiR3cE1wqMxvZY1v4WgeSlTHDRlnsiU7+H15MGLIZNiAmW62MfBRQNgYvtRoYHwtc7zkvQEKemKO9ZtR1OyjMLWkuLpFznYmWAkMBjdvWkhCvJpU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QSEhQUEhQUFRQUFRQVFBQUFBQUFxUUFhQWFhQSFRQYHCggGBolHBYUITEhJSkrLi4uFx8zODMsNygtLisBCgoKDg0OGhAQGCwcICQsLCwtLCwsLCwtLCwsLCwsLCwsLCwsLCwsLCwsLCwsLiwsLCwtNywsMSwuLCwsNywsLP/AABEIAL0BCwMBIgACEQEDEQH/xAAbAAACAwEBAQAAAAAAAAAAAAAABgMEBQIHAf/EAEAQAAECAgcEBwYEBQQDAAAAAAEAAgMRBAUSITFBUQZhcaETIjKBkbHRQlJiksHwcoKi4QcVI8LSFENTsnOz8f/EABkBAQADAQEAAAAAAAAAAAAAAAABAgMEBf/EACURAQEAAgICAgEEAwAAAAAAAAABAhEDEiExQVEEYXGxwRMiof/aAAwDAQACEQMRAD8A9YfXIh0h8OJc02Sx2MptEwRpPz8NSFSWOE2ua4ahwKVdu6MWhkcYCTH7r+o7deSO8JZh1rqGu4gTWdy1dLzHcemPp8MYvbPQGZ8BeoBW8PK18p/69rkkiFXml3BWG1zPFO6eh4gUtj+y4HdgbsQQcDhdvU6RhTrV4MnCRaRdeML/ALxKa6ppvStM+02QO8HB3ff3gq0y2rcdLypU2smQnsa+4PtSdkCJXHTHFXVj7UUQvhWgJmGbXFspOHhf+VTfSI1wV9SLQKxcwdR5aNLi3wNw7lqMr2JrD72n6OUTKJuFMyEufzyJrD+R3+aP5zE95nc31cnaHWmNCXRWjz/ueDW+i7bWL/8Ak5M9E7RHWt9CxG1g/wB8Hi0fSSlZWb8w08Jt9VO4arWQqUOsmntAt7pjxH1VuHEDhNpBGoM1KEVJpjIcrZszwJBlwtSkFJCitcJtIcNQQRyX2JDDgQQCDcQbwVhR6v6B1thIYcwb2aAnNvHvUVMbznSBJwF6+MdMA6iay6XSiYMRp7RY4AjOYl3FR0qsHFkNsO5z2Nc45tBEpDfMHhJNmmw94GJA4mS+gpcgQmYue1s/aMnPfvaDfL4jOemavUF1HhmbYgBONp5aD+W5s+5JTTWQvgKifSWDF7RxcApQmQomUlhwc08HAqVAIQhAIQhAIQhBDS6M2IxzHibXAgjcV5HtDU0SiRLLplhn0b8nDQ6OGYXsSoV1VTKTCMOJgbw4YtcMHD71VcsdrY5aeOQ46two66rfZ2PRnEPYXNyiNBLSN59k7iqENyw9N97bUCOm/YyIXPiaNa0T1mSW+RSZVNCiRnAQmF2p9kb3OwCcqDDfQX2XG2x4DjIZyAcW7xzElfH3tTP6NiFyx4IBF4N4OoOBXS2YlKutni0l8ETabywYt/CMxuyy3Ylk/eS9IVWl1dDidtgJ97B3zC9V6xvx8snjKbIBDtfNRsLjgbtZfunCNs009h7hucA4cpHms6Ps3EF4DHb2my4+MvNOsbzLivzphhjvePL0QQ8YOPeAfKSuxaO6Hc9rm/iBl3OwPiuJJ0jecOFnhTNLc3tXb8u/RTMp7hmu3wpqhGg2cMPLhuVLjYwz4bGrBrMq/Ap98wZHUXf/AFK1tSsjlV2wsOlG2gANmIDpaDSOWfd4K82toD7i8X3SeC0GeXWABSTCpmRwXUaNddeNPT0VpmpcG1Wk4JLDMsImw/DpPVt3iFmxK0ZZLQSC7tEY/EBpP6qnFp04dkGYBmGk4HA2fdmJiWHmsWJ2rlFyWmJn/mUxIAAee/fxX0xnSnK7iPosqhUyzgJ7ytEU8OF7fzNMyPXheo2acGl3SmWjSfVPEDzXIpoCqUp4OBv3Z7/vQqlK+abTowQaeM1qUOny7LiN2I8EnscVag0ghJUXF6DRKcHXOudloeG/d5q4kmg06dx+96aKuplrqu7QFx94a8dVrjltnZpeQhCsqEIQgEIQgFDEorHGbmNJ1LWn6KZCD41oAkBIaBZu0EC1CtZsIcOGDuR5LTVCvYobAfPMWRxcZfv3KL6TPaOoovVLfdkRwdO7xB8VprFqAzLtzWcy70W0k9F9hCEKUBCEIPjmzEjeFk02oIbr2f0zu7Py5d0lroRbHK43cuiTTKviQu2273m3t7zl3qo9k16AQsumVFDfe3qH4ez3t9JI7OP8v4zhEjUaWHh6KvJNVJqGKMAHjcQD3h0vqs+JUsY/7TuXnOSzyx+k5/475lZLV9cZrVbs+5rXOiWGBmImHOmeyABdM3YlZUUSWdmnPtXeAL8PvmowfhPLymu3vUBj+fKV6hZaYQuy6SptiqQREFhgLndkkyyBMwM5blO2jjAzmMRMhU4dJLXAtMnAggjIz/Zeg1a2FS4DHuYJ3tMri0g3gOF4GBA0IV8PJM+vuEmLRZSInpKflvQaOcQZ8R6STPWGz7mg9GbbfdPaHDJ3LvWQtOkrqxnHyT/VnQ4hab7jyPApjq2k2gJGTheDoVjxoIIX2rIxY6Ryz1BwP3oqWda5+Xi6n6h0gPbPA4OGjhiPvIhTrEq2PZiAZRBL8wEwfCY8FtrSXblsCEIUoCEIQCEIQCS69rYRooa0/wBOGTfk52BdwF4HetPaesSAYTDKY653HBg4jHdLVZuydUW3dM8dRp6g95wPa4Dz4KmV3dRfGa80yVLRTDhi1c53WI0uADe4Ad81fQhXUCEIQCEIQCEIQCEIQCq1lEswyekbCOT3WbIOQNrI4aq0lza+jTYHmfVmBN0mtJzDQJuecNAAe+LfCZ7ZFIp7ozi50h1W2rJ6rnNLg1w3Xu5LApcS8rcMOTHHgPAT+pS3STeVjW0jY2ZqP/VOcXEiGwyMsXOxsg5XY8QmiPsbRXNkGFpycHOnPUzN/eqGzlbQaNRIfSO6zjEdZaLTiLZE5DAXSmZC5atU7UUekOsscWuNwa9tmZ0BwJ3Tmt8OHK4duvj705c/yeOcnTvJfrfl53XdWvo0UsdeMWu94eqkqKrn0mKGNMhKbnH2W+qa/wCI1HBgsfm18u4jDySFR9umVYS1wbaiyNote+TWzEg1ssyc+5Z48fbPq2z5enHcrLf2m3oztiYFmU4lr3rWfDDkoNkw6BSItGfmA9uhldMcQR8io7IfxDZTHAOslriGtistAB5wY9jr2k3XzzF2a1q8cIdMosTUlh3h0mifC0teTivHfLHh58eaXrf6sv6wzLJrmqBFBcwSiDuDtx371rIUNccrjdwgHMHEXEHIjEFU4tzmniOU/omnaSgS/qtGMg/ya/6Hu3pYpYu7weYVcvMejc5y8e21RqR1Q73CHfKQZck3pCq2LkU51XFtQmHOUjxb1XcwVGNefnFpCEK6gQhCAXwlfV8cECPSZxnsbO+K4TOlozJ7h5J1gQgxoa0Sa0AAaAYJDosfo48Iu9hwDt3suPdf4J/Cpgvk+riJFDRNxAGpuVenU0MuF7jeBoPedoPPxktVjWV8yZu1yG5oyU3LSsm29GrcDsie93VHhjyCpvrh2rRwafqUqRqeTmoDSjqqXNpMDgK2f7zTxb6FTw65PtNad7TLkZ+aSRSjqpG046p3Oh9hVrDOJLfxCXMXc1chxA4TaQRqDNeeMrIqUVgMc9f3UzNHR6AhIorU5PePzu9VHErZ3/I/53eqnvEdKeKTSmQxN7g3jieAxKVq5rPpi1oEmNMxPEnCZ0xNywI1LmZzPLzxPio2RySFW57WmGm7TgOjuSnSBimOkRZwzu/xB+qwIgmq5LYvMP4jGKyIzrOEJ7cASBbaetOWNxEp71q7MVnRocKjQoVJixY0cF0drw9ooj4fXaYTpAGciMTgDdgmutdn20uGYb5yN4cJdR2Thvxu3qWotkqHQ5EMD35xInWdvlkO4Lfh57hZfr+Ppy/kfi48uGWOpN/P1fv9zftTWAjUaAy00xHBj4jQQS02JkEDC8ryH+JOz8V7YMSFDfELS5rgxjnEAgEOkBhcfEL09tZMbgApBXI0WW/O3RJ40852XrKNSo8OBDozaGGwYUJ0OG0s6aM13UjOaQLw3pDO+QDpk5elbX0zpI4DDdCBE/jxPhIeC5FPa7EcN3ArlzGOFyvnydsZj9MuPh6Z5Z/ev+HyhUgRIbHjB7Q7hMYKdK+y1YWP6LzdMmGcpm8s3ajiU0KZdxNmq5iMDgQRMEEEHMHEJFryrzCcW4i8sPvNwIJ1GHgc0+KrWFCbGYWu4gjFpyIU1pxcnS/o89okaRB8eKcdm6RMPZoQ4cHXEeIn+ZKlZ0F0F8ni/IjBw1H3crtT07o3secB1XfgOJ7rj+VZTxV+Sb8w8oQELVzhCEIBCEIFev6kNsxYYmDe9oxn7zRnPMKerK3ssskWpXN1nk07t+SYVh1w4dJgJtbMmQmS7AT3AfqVLNeVpd+GXWdLsgzM3G8nU+iWY8ckq3WUe04rLiLO1rIHRVwYqjcuCq7WTdKvojKuVzNNi2Iy+9Oqc0WkFzp1wYyrTRNBZERSwn3qm1ShBtiLNrhvB/SB9Fn5ogR594lLeCbv1KTolaTaccdvjo8hIKpEeSrboaidCSwuOlQr6HKR7FC4KFViG9WGRSs9rlYhuQWnxSU4bL18YkoUU9f2HH2hofi8/NMaFLCmCCDIgzBGRGBVsbo6zLw9UQs+pKw6aEHHtC54+IZ8DitBbMLNXSvTaGyK0teJjmDqDkUpU6ookEktnEZqB1h+Jox4jknVCizaZlYXdnK4BAhPN4uhk5jJh3jLUJiVWk1dCiXvhscdSBPxxVhrZADS7XmkRdOkIQpQEIQgEq1vFviHVxHy9X+1NSUKxEw//wAkT/2OVcvS2JajYqrECuRAq7gsGyoWn7M0FqnIQGTUJVy1cFqsuYuC1BBZXyyp7K+WUENlfQ1SyRJBy1qkAXJGnjevrWkZ+fqpFqhQZuB0v45X8/BaTmKtVYx+8v3V4rbCeHTw4+FYw1wYasuXBCZHJFN0Caqx4BC0f9RZPHVT0oteyd0xpgbpghZ6ct9l0hSwkPavsMKEr9GgkqVzZK1QHShuIxDTLjK5Z1IfJ1xJG8zynNWMb5Mmy1JsRQMogsniL2nzH5k5LzehR7Mne6Q7wM16OFpjVOaedvqEIVmIQhCAQhCAQhCASrS2daK3R7j8xtf3JqS/XMOzGtZRB+ptx5WfAquS2JRpTJEqq9a1aQpGaynrGtoiVmhsmVXkrtXtvUQqCkw5Hvl6earOatKnw+tu+svRU3tU2EViF8kpi1clqhKIhfF24KMlQOgvq4BUgCDQqs48foFZiPkVTq4ydx8x98lYpokVtjfDXjz06tr6SqbYilbEUWmee0FKZNRtiGUlbdeoHtVGKs5q+sauyF2xqCeA8hRRGqZoUcRBNRuyeC9MhCTQDoPJIFSUTpHsbkXAn8IvdyEu9ehLXBnyXYQhCuzCEIQCEIQCEIQCqVnROlhkDtDrNPxDDxvHeraECLTxNs/sbisKIU1bQQrL3jJwDx+aYPNpPelCK69YZN8fToLWqqDmsyjMmUyQYfRw95uHFJCs2mCZPE8rvoqjoauvavnRKBQMJcuhrS6FcOgppLKiMVJ33+62I0JZ8eGoSgarcBk1WYFoUFkyEiKnjQ7AadTdxkZKzEb0jJjEYjQr7Tocy0AEkYACZJNwkM/aVOi0gg6ZSOY0d93clf0iVSiTBX1sRaseiiJe245jP9xvWXFojm5KKne3YiILlXvX0FQJQFMwKOGFZhsKIfCuYcO0Vbh0QnFM1S1HKT4gwvaw8i708dFaY7RbpPs5V3RttuEnOFwzDfU4+C2kIWsmmNCEIUgQhCAQhCAQhCAQhCBZ2sHWbvYeR/cpGi9pO21b/wCoBpDn4ud/iktw6yxz9tsPTZqOjTMyr1MjzN2AuH1P39VFR3WIV1xN3qfCaqtNp3ISu7k9HtOxqmaxXKuqsxA6TpESxE5znmMMNFO6qIrfZDvwuH90lOqjcZ4hrl8NXzQ4gxhv8AfIlfDQ4hwY/wAJeaaNsWkQ1mUhiaTU0Z3sWd7nN+hKlgbJTM4sS73WD+4+ijrU9oRmC+XHzWnVo6wRXNFbDjxGNEmtcJC8+yDieK+0EycFVY31HC/quOjAMNTke7mkOkNLXuGjiMdCvQKmf1+LDyI9SkuvIFmkRR8bj3ONocir5elMfbqhRCQcyAZaz3FNUepi4BzCHtIBE+q6RvEjgeSVqp7SeqkidSycWH9JvH1HcmKMvBbjVVLtQ3j8pI+ZsxzUP8vh6p7Qr9VexLhVa04NceDHHnJaFGqVx9kMGriCflafqEyITrDsp0OrWQ78Xe8cuAwCuIQrKhCEIBCEIBCEIBCEIBCEIBCEIE3aSJOM/wCENb+m1/cUqt7a2K/pso8eYutyuxuaB9EuilC1+x+iwyvlvj6MdIf1W/hPmP3UdDxVKLSzZBuwlh4ZqpDrct9gfMfKSjZp6NUj5OI95sx+U3/9wtlec1XW5JtAhrsRZHn7w3HknqqacI0MPwN4cNHDEcMCNxC1xu2WU0uIQhXVCEIQee7VQ5UqJ8Vh36APoVSo+KvbfUkMpLbpzhNn871hwqyZnaHd6FYZe289HWqI8nMPxAfN1fMhZ22kCzHDvfYDxLeqeVnxWRRq3vk08LpX4g4knktDbGP/AKijwY7R2HOhxBjZc4NI7uqPmCne8VdaqhQ32XTTXVVOaHtxAd1DMWRPFuON913vLzRr1q0KnANkZSOPBVxy0tlNvWkLG2YrIxoZDjN8M2SdQey478R3LZW8u2FCEIUgQhCAQhCAQhCAQhCAQhCAQhCAQhCDyva8GHSIoPtOtt3tcJzHfMdxSyIi9rrWp4NJbZjMDpYG8ObwcLwlyL/DqjkzbEjN3EscB+mfNY5YXbXHOEei0qYLThI/fgQo30SJIO6OJZODrDpHKYMpFPlG/h7BaZuixXDQWWz3Eyn4STdR4LWNaxgAa0ANAwAGAScd+S5z4eOUGiRy4WIUV3CG8jvMrsV6PshQYsJjzFFm24ENmCRISLjLCd3gmBCvjhpS5bCEIV1QhCECXt/s9EjFsaCC5zW2XsGJaCSHNGZEzdwXnRJaZOBBGIIkRxBXvKii0dj+01rvxNB81nlhvyvjnp4gyLpjlxXomxdWvdCjdPDIhxQ0BjwQTK1N1nEYiR3cE1wqMxvZY1v4WgeSlTHDRlnsiU7+H15MGLIZNiAmW62MfBRQNgYvtRoYHwtc7zkvQEKemKO9ZtR1OyjMLWkuLpFznYmWAkMBjdvWkhCvJpU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kotygoroshko.com.ua/_dr/6/6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42984"/>
            <a:ext cx="1663345" cy="1497011"/>
          </a:xfrm>
          <a:prstGeom prst="rect">
            <a:avLst/>
          </a:prstGeom>
          <a:noFill/>
        </p:spPr>
      </p:pic>
      <p:pic>
        <p:nvPicPr>
          <p:cNvPr id="15" name="Рисунок 14" descr="Форум почитателей амигуруми (вязаной игрушки) Обмен &quot;Пробужд…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142984"/>
            <a:ext cx="928694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FonyD/0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92893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Яке частування – таке й дякування.</a:t>
            </a: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07194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Без трудів не їстимеш пирогів.</a:t>
            </a: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507207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Чия відвага, того й перемога.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714356"/>
            <a:ext cx="63579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Прочитай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прислів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на одному мовному видиху</a:t>
            </a: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3907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FonyD/0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78579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   Яке частування – таке й дякування.</a:t>
            </a: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21455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Без трудів не їстимеш пирогів.</a:t>
            </a: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28612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Чия відвага, того й перемога.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bookopt.com.ua/media/catalog/product/cache/1/image/9df78eab33525d08d6e5fb8d27136e95/f/i/file_64_1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143248"/>
            <a:ext cx="1975631" cy="26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nygy.com.ua/pictures/l/978966499179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otygoroshko.com.ua/_dr/4/4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85728"/>
            <a:ext cx="1896588" cy="2626775"/>
          </a:xfrm>
          <a:prstGeom prst="rect">
            <a:avLst/>
          </a:prstGeom>
          <a:noFill/>
        </p:spPr>
      </p:pic>
      <p:pic>
        <p:nvPicPr>
          <p:cNvPr id="23554" name="Picture 2" descr="http://knygy.com.ua/pictures/l/97896680836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929066"/>
            <a:ext cx="1714512" cy="255033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00496" y="5857892"/>
            <a:ext cx="4356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язиці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медок, а на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думці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льодок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979712" y="1844824"/>
            <a:ext cx="5112568" cy="2952328"/>
          </a:xfrm>
          <a:prstGeom prst="cloudCallout">
            <a:avLst>
              <a:gd name="adj1" fmla="val -40237"/>
              <a:gd name="adj2" fmla="val -7132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780928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vignette_30.png"/>
          <p:cNvPicPr/>
          <p:nvPr/>
        </p:nvPicPr>
        <p:blipFill>
          <a:blip r:embed="rId2" cstate="print"/>
          <a:srcRect b="8"/>
          <a:stretch>
            <a:fillRect/>
          </a:stretch>
        </p:blipFill>
        <p:spPr bwMode="auto">
          <a:xfrm>
            <a:off x="1403648" y="0"/>
            <a:ext cx="5832648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84513" y="260648"/>
            <a:ext cx="4763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Асоц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ативний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кущ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http://img-kiev.fotki.yandex.ru/get/4403/valenta-mog.129/0_6d432_d403158a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_63c42_d30df221_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14818"/>
            <a:ext cx="1214446" cy="2519140"/>
          </a:xfrm>
          <a:prstGeom prst="rect">
            <a:avLst/>
          </a:prstGeom>
          <a:noFill/>
        </p:spPr>
      </p:pic>
      <p:pic>
        <p:nvPicPr>
          <p:cNvPr id="14" name="Рисунок 13" descr="0_63c43_87c14d9b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00636"/>
            <a:ext cx="1571604" cy="1521858"/>
          </a:xfrm>
          <a:prstGeom prst="rect">
            <a:avLst/>
          </a:prstGeom>
          <a:noFill/>
        </p:spPr>
      </p:pic>
      <p:sp>
        <p:nvSpPr>
          <p:cNvPr id="36866" name="AutoShape 2" descr="Результат пошуку зображень за запитом &quot;картинка ма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Результат пошуку зображень за запитом &quot;картинка ма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8" descr="http://ped-kopilka.ru/images/img3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14686"/>
            <a:ext cx="1643042" cy="1499275"/>
          </a:xfrm>
          <a:prstGeom prst="rect">
            <a:avLst/>
          </a:prstGeom>
          <a:noFill/>
        </p:spPr>
      </p:pic>
      <p:pic>
        <p:nvPicPr>
          <p:cNvPr id="36872" name="Picture 8" descr="http://www.yadonor.ru/common/upload/1_Sankt-Peterby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928934"/>
            <a:ext cx="1095483" cy="896756"/>
          </a:xfrm>
          <a:prstGeom prst="rect">
            <a:avLst/>
          </a:prstGeom>
          <a:noFill/>
        </p:spPr>
      </p:pic>
      <p:pic>
        <p:nvPicPr>
          <p:cNvPr id="38" name="Рисунок 37" descr="63243733_1282881110_0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87392">
            <a:off x="6695824" y="1370686"/>
            <a:ext cx="1304524" cy="1536891"/>
          </a:xfrm>
          <a:prstGeom prst="rect">
            <a:avLst/>
          </a:prstGeom>
          <a:noFill/>
        </p:spPr>
      </p:pic>
      <p:pic>
        <p:nvPicPr>
          <p:cNvPr id="36874" name="Picture 10" descr="http://thumbs.dreamstime.com/x/magic-wand-215058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1643050"/>
            <a:ext cx="1643074" cy="1039245"/>
          </a:xfrm>
          <a:prstGeom prst="rect">
            <a:avLst/>
          </a:prstGeom>
          <a:noFill/>
        </p:spPr>
      </p:pic>
      <p:pic>
        <p:nvPicPr>
          <p:cNvPr id="36876" name="Picture 12" descr="http://sepushk.narod.ru/res/180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786190"/>
            <a:ext cx="20288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edsovet.su/_ld/306/70846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Рисунок 4" descr="vignette_30.png"/>
          <p:cNvPicPr/>
          <p:nvPr/>
        </p:nvPicPr>
        <p:blipFill>
          <a:blip r:embed="rId3" cstate="print"/>
          <a:srcRect b="8"/>
          <a:stretch>
            <a:fillRect/>
          </a:stretch>
        </p:blipFill>
        <p:spPr bwMode="auto">
          <a:xfrm>
            <a:off x="428596" y="214290"/>
            <a:ext cx="58326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57166"/>
            <a:ext cx="65008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“Згадай</a:t>
            </a: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казку”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57356" y="1785926"/>
            <a:ext cx="464347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Буква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“Ка”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казки складає,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тому у вас питає: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Розкажіть, в яких казках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 герої з букви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“Ка”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Vesely_horovod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3571876"/>
            <a:ext cx="1285884" cy="1634500"/>
          </a:xfrm>
          <a:prstGeom prst="rect">
            <a:avLst/>
          </a:prstGeom>
          <a:noFill/>
        </p:spPr>
      </p:pic>
      <p:pic>
        <p:nvPicPr>
          <p:cNvPr id="9" name="Рисунок 8" descr="д8"/>
          <p:cNvPicPr/>
          <p:nvPr/>
        </p:nvPicPr>
        <p:blipFill>
          <a:blip r:embed="rId5" cstate="print"/>
          <a:srcRect b="104"/>
          <a:stretch>
            <a:fillRect/>
          </a:stretch>
        </p:blipFill>
        <p:spPr bwMode="auto">
          <a:xfrm>
            <a:off x="4643438" y="4214818"/>
            <a:ext cx="1785950" cy="1705938"/>
          </a:xfrm>
          <a:prstGeom prst="rect">
            <a:avLst/>
          </a:prstGeom>
          <a:noFill/>
        </p:spPr>
      </p:pic>
      <p:pic>
        <p:nvPicPr>
          <p:cNvPr id="10" name="Рисунок 9" descr="Vesely_horovod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214818"/>
            <a:ext cx="1428760" cy="1921392"/>
          </a:xfrm>
          <a:prstGeom prst="rect">
            <a:avLst/>
          </a:prstGeom>
          <a:noFill/>
        </p:spPr>
      </p:pic>
      <p:pic>
        <p:nvPicPr>
          <p:cNvPr id="11" name="Рисунок 10" descr="63243733_1282881110_0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87392">
            <a:off x="6311241" y="1075834"/>
            <a:ext cx="1789659" cy="191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reeppt.ru/FonyD/22-Kletka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5" name="Рисунок 4" descr="http://afisha.lutsk.ua/sites/image.life/company28/afisha6867_view_724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643446"/>
            <a:ext cx="15239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ltei.ru/assets/galleries/147/kurochka_ryab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04"/>
            <a:ext cx="1543050" cy="22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nygy.com.ua/pictures/l/978966499157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00042"/>
            <a:ext cx="16290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booklya.ua/content/upload/product/7k/7231/290x290/85192/krivenka-kachechk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0004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ookopt.com.ua/media/catalog/product/cache/1/image/9df78eab33525d08d6e5fb8d27136e95/f/i/file_64_1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143116"/>
            <a:ext cx="1571636" cy="21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otygoroshko.com.ua/_dr/3/38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714620"/>
            <a:ext cx="1562100" cy="19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nygy.com.ua/pictures/l/978966499179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714884"/>
            <a:ext cx="1357322" cy="14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nygy.com.ua/pictures/l/9789661689038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2643182"/>
            <a:ext cx="1552579" cy="18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nygy.com.ua/pictures/l/9789661689700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428604"/>
            <a:ext cx="1571625" cy="21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aratta-ukraine.com/textua/13010702_1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2714620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00298" y="278605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Котигорошко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205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Продовження в автора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Atom</cp:lastModifiedBy>
  <cp:revision>116</cp:revision>
  <dcterms:created xsi:type="dcterms:W3CDTF">2015-11-26T18:31:37Z</dcterms:created>
  <dcterms:modified xsi:type="dcterms:W3CDTF">2018-03-25T18:29:32Z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2333576</vt:lpwstr>
  </property>
  <property fmtid="{D5CDD505-2E9C-101B-9397-08002B2CF9AE}" pid="3" name="NXPowerLiteVersion">
    <vt:lpwstr>D4.1.4</vt:lpwstr>
  </property>
</Properties>
</file>